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1"/>
  </p:sldMasterIdLst>
  <p:sldIdLst>
    <p:sldId id="256" r:id="rId2"/>
    <p:sldId id="258" r:id="rId3"/>
    <p:sldId id="257" r:id="rId4"/>
    <p:sldId id="259" r:id="rId5"/>
    <p:sldId id="261" r:id="rId6"/>
    <p:sldId id="260" r:id="rId7"/>
    <p:sldId id="262" r:id="rId8"/>
    <p:sldId id="263" r:id="rId9"/>
    <p:sldId id="266" r:id="rId10"/>
    <p:sldId id="268" r:id="rId11"/>
    <p:sldId id="264" r:id="rId12"/>
    <p:sldId id="265" r:id="rId13"/>
    <p:sldId id="272" r:id="rId14"/>
    <p:sldId id="274" r:id="rId15"/>
    <p:sldId id="275" r:id="rId1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9142" autoAdjust="0"/>
  </p:normalViewPr>
  <p:slideViewPr>
    <p:cSldViewPr>
      <p:cViewPr varScale="1">
        <p:scale>
          <a:sx n="85" d="100"/>
          <a:sy n="85" d="100"/>
        </p:scale>
        <p:origin x="1306" y="67"/>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ound Diagonal Corner Rectangle 6"/>
          <p:cNvSpPr/>
          <p:nvPr/>
        </p:nvSpPr>
        <p:spPr>
          <a:xfrm>
            <a:off x="164592" y="146304"/>
            <a:ext cx="8814816" cy="2505456"/>
          </a:xfrm>
          <a:prstGeom prst="round2DiagRect">
            <a:avLst>
              <a:gd name="adj1" fmla="val 11807"/>
              <a:gd name="adj2" fmla="val 0"/>
            </a:avLst>
          </a:prstGeom>
          <a:solidFill>
            <a:schemeClr val="bg2">
              <a:tint val="85000"/>
              <a:shade val="90000"/>
              <a:satMod val="150000"/>
              <a:alpha val="65000"/>
            </a:schemeClr>
          </a:solidFill>
          <a:ln w="11000" cap="rnd" cmpd="sng" algn="ctr">
            <a:solidFill>
              <a:schemeClr val="bg2">
                <a:tint val="78000"/>
                <a:satMod val="180000"/>
                <a:alpha val="88000"/>
              </a:schemeClr>
            </a:solidFill>
            <a:prstDash val="solid"/>
          </a:ln>
          <a:effectLst>
            <a:innerShdw blurRad="114300">
              <a:srgbClr val="000000">
                <a:alpha val="100000"/>
              </a:srgbClr>
            </a:inn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Title 7"/>
          <p:cNvSpPr>
            <a:spLocks noGrp="1"/>
          </p:cNvSpPr>
          <p:nvPr>
            <p:ph type="ctrTitle"/>
          </p:nvPr>
        </p:nvSpPr>
        <p:spPr>
          <a:xfrm>
            <a:off x="464234" y="381001"/>
            <a:ext cx="8229600" cy="2209800"/>
          </a:xfrm>
        </p:spPr>
        <p:txBody>
          <a:bodyPr lIns="45720" rIns="228600" anchor="b">
            <a:normAutofit/>
          </a:bodyPr>
          <a:lstStyle>
            <a:lvl1pPr marL="0" algn="r">
              <a:defRPr sz="4800"/>
            </a:lvl1pPr>
            <a:extLst/>
          </a:lstStyle>
          <a:p>
            <a:r>
              <a:rPr kumimoji="0" lang="en-US"/>
              <a:t>Click to edit Master title style</a:t>
            </a:r>
          </a:p>
        </p:txBody>
      </p:sp>
      <p:sp>
        <p:nvSpPr>
          <p:cNvPr id="9" name="Subtitle 8"/>
          <p:cNvSpPr>
            <a:spLocks noGrp="1"/>
          </p:cNvSpPr>
          <p:nvPr>
            <p:ph type="subTitle" idx="1"/>
          </p:nvPr>
        </p:nvSpPr>
        <p:spPr>
          <a:xfrm>
            <a:off x="2133600" y="2819400"/>
            <a:ext cx="6560234" cy="1752600"/>
          </a:xfrm>
        </p:spPr>
        <p:txBody>
          <a:bodyPr lIns="45720" rIns="246888"/>
          <a:lstStyle>
            <a:lvl1pPr marL="0" indent="0" algn="r">
              <a:spcBef>
                <a:spcPts val="0"/>
              </a:spcBef>
              <a:buNone/>
              <a:defRPr>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a:t>Click to edit Master subtitle style</a:t>
            </a:r>
          </a:p>
        </p:txBody>
      </p:sp>
      <p:sp>
        <p:nvSpPr>
          <p:cNvPr id="10" name="Date Placeholder 9"/>
          <p:cNvSpPr>
            <a:spLocks noGrp="1"/>
          </p:cNvSpPr>
          <p:nvPr>
            <p:ph type="dt" sz="half" idx="10"/>
          </p:nvPr>
        </p:nvSpPr>
        <p:spPr>
          <a:xfrm>
            <a:off x="5562600" y="6509004"/>
            <a:ext cx="3002280" cy="274320"/>
          </a:xfrm>
        </p:spPr>
        <p:txBody>
          <a:bodyPr vert="horz" rtlCol="0"/>
          <a:lstStyle/>
          <a:p>
            <a:fld id="{1D8BD707-D9CF-40AE-B4C6-C98DA3205C09}" type="datetimeFigureOut">
              <a:rPr lang="en-US" smtClean="0"/>
              <a:pPr/>
              <a:t>9/27/2025</a:t>
            </a:fld>
            <a:endParaRPr lang="en-US"/>
          </a:p>
        </p:txBody>
      </p:sp>
      <p:sp>
        <p:nvSpPr>
          <p:cNvPr id="11" name="Slide Number Placeholder 10"/>
          <p:cNvSpPr>
            <a:spLocks noGrp="1"/>
          </p:cNvSpPr>
          <p:nvPr>
            <p:ph type="sldNum" sz="quarter" idx="11"/>
          </p:nvPr>
        </p:nvSpPr>
        <p:spPr>
          <a:xfrm>
            <a:off x="8638952" y="6509004"/>
            <a:ext cx="464288" cy="274320"/>
          </a:xfrm>
        </p:spPr>
        <p:txBody>
          <a:bodyPr vert="horz" rtlCol="0"/>
          <a:lstStyle>
            <a:lvl1pPr>
              <a:defRPr>
                <a:solidFill>
                  <a:schemeClr val="tx2">
                    <a:shade val="90000"/>
                  </a:schemeClr>
                </a:solidFill>
              </a:defRPr>
            </a:lvl1pPr>
            <a:extLst/>
          </a:lstStyle>
          <a:p>
            <a:fld id="{B6F15528-21DE-4FAA-801E-634DDDAF4B2B}" type="slidenum">
              <a:rPr lang="en-US" smtClean="0"/>
              <a:pPr/>
              <a:t>‹#›</a:t>
            </a:fld>
            <a:endParaRPr lang="en-US"/>
          </a:p>
        </p:txBody>
      </p:sp>
      <p:sp>
        <p:nvSpPr>
          <p:cNvPr id="12" name="Footer Placeholder 11"/>
          <p:cNvSpPr>
            <a:spLocks noGrp="1"/>
          </p:cNvSpPr>
          <p:nvPr>
            <p:ph type="ftr" sz="quarter" idx="12"/>
          </p:nvPr>
        </p:nvSpPr>
        <p:spPr>
          <a:xfrm>
            <a:off x="1600200" y="6509004"/>
            <a:ext cx="3907464" cy="274320"/>
          </a:xfrm>
        </p:spPr>
        <p:txBody>
          <a:bodyPr vert="horz" rtlCol="0"/>
          <a:lstStyle/>
          <a:p>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1D8BD707-D9CF-40AE-B4C6-C98DA3205C09}" type="datetimeFigureOut">
              <a:rPr lang="en-US" smtClean="0"/>
              <a:pPr/>
              <a:t>9/27/2025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lvl1pPr algn="l">
              <a:defRPr/>
            </a:lvl1pPr>
            <a:extLst/>
          </a:lstStyle>
          <a:p>
            <a:r>
              <a:rPr kumimoji="0"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1D8BD707-D9CF-40AE-B4C6-C98DA3205C09}" type="datetimeFigureOut">
              <a:rPr lang="en-US" smtClean="0"/>
              <a:pPr/>
              <a:t>9/27/2025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p:nvPr/>
        </p:nvSpPr>
        <p:spPr>
          <a:xfrm>
            <a:off x="588392" y="1424588"/>
            <a:ext cx="8001000" cy="9144"/>
          </a:xfrm>
          <a:prstGeom prst="rect">
            <a:avLst/>
          </a:prstGeom>
          <a:solidFill>
            <a:schemeClr val="accent1"/>
          </a:solidFill>
          <a:ln w="38100" cap="rnd" cmpd="sng" algn="ctr">
            <a:noFill/>
            <a:prstDash val="solid"/>
          </a:ln>
          <a:effectLst>
            <a:outerShdw blurRad="12700" dist="12900" dir="5400000" algn="tl" rotWithShape="0">
              <a:srgbClr val="000000">
                <a:alpha val="75000"/>
              </a:srgb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idx="1"/>
          </p:nvPr>
        </p:nvSpPr>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1D8BD707-D9CF-40AE-B4C6-C98DA3205C09}" type="datetimeFigureOut">
              <a:rPr lang="en-US" smtClean="0"/>
              <a:pPr/>
              <a:t>9/27/2025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7" name="Rectangle 6"/>
          <p:cNvSpPr/>
          <p:nvPr/>
        </p:nvSpPr>
        <p:spPr>
          <a:xfrm>
            <a:off x="1000128" y="3267456"/>
            <a:ext cx="7406640" cy="9144"/>
          </a:xfrm>
          <a:prstGeom prst="rect">
            <a:avLst/>
          </a:prstGeom>
          <a:solidFill>
            <a:schemeClr val="accent1"/>
          </a:solidFill>
          <a:ln w="38100" cap="rnd" cmpd="sng" algn="ctr">
            <a:noFill/>
            <a:prstDash val="solid"/>
          </a:ln>
          <a:effectLst>
            <a:outerShdw blurRad="12700" dist="12900" dir="5400000" algn="tl" rotWithShape="0">
              <a:srgbClr val="000000">
                <a:alpha val="75000"/>
              </a:srgb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722376" y="498230"/>
            <a:ext cx="7772400" cy="2731008"/>
          </a:xfrm>
        </p:spPr>
        <p:txBody>
          <a:bodyPr rIns="100584"/>
          <a:lstStyle>
            <a:lvl1pPr algn="r">
              <a:buNone/>
              <a:defRPr sz="4000" b="1" cap="none">
                <a:solidFill>
                  <a:schemeClr val="accent1">
                    <a:tint val="95000"/>
                    <a:satMod val="200000"/>
                  </a:schemeClr>
                </a:solidFill>
              </a:defRPr>
            </a:lvl1pPr>
            <a:extLst/>
          </a:lstStyle>
          <a:p>
            <a:r>
              <a:rPr kumimoji="0" lang="en-US"/>
              <a:t>Click to edit Master title style</a:t>
            </a:r>
          </a:p>
        </p:txBody>
      </p:sp>
      <p:sp>
        <p:nvSpPr>
          <p:cNvPr id="3" name="Text Placeholder 2"/>
          <p:cNvSpPr>
            <a:spLocks noGrp="1"/>
          </p:cNvSpPr>
          <p:nvPr>
            <p:ph type="body" idx="1"/>
          </p:nvPr>
        </p:nvSpPr>
        <p:spPr>
          <a:xfrm>
            <a:off x="722313" y="3287713"/>
            <a:ext cx="7772400" cy="1509712"/>
          </a:xfrm>
        </p:spPr>
        <p:txBody>
          <a:bodyPr rIns="128016" anchor="t"/>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a:t>Click to edit Master text styles</a:t>
            </a:r>
          </a:p>
        </p:txBody>
      </p:sp>
      <p:sp>
        <p:nvSpPr>
          <p:cNvPr id="8" name="Date Placeholder 7"/>
          <p:cNvSpPr>
            <a:spLocks noGrp="1"/>
          </p:cNvSpPr>
          <p:nvPr>
            <p:ph type="dt" sz="half" idx="10"/>
          </p:nvPr>
        </p:nvSpPr>
        <p:spPr>
          <a:xfrm>
            <a:off x="5562600" y="6513670"/>
            <a:ext cx="3002280" cy="274320"/>
          </a:xfrm>
        </p:spPr>
        <p:txBody>
          <a:bodyPr vert="horz" rtlCol="0"/>
          <a:lstStyle/>
          <a:p>
            <a:fld id="{1D8BD707-D9CF-40AE-B4C6-C98DA3205C09}" type="datetimeFigureOut">
              <a:rPr lang="en-US" smtClean="0"/>
              <a:pPr/>
              <a:t>9/27/2025</a:t>
            </a:fld>
            <a:endParaRPr lang="en-US"/>
          </a:p>
        </p:txBody>
      </p:sp>
      <p:sp>
        <p:nvSpPr>
          <p:cNvPr id="9" name="Slide Number Placeholder 8"/>
          <p:cNvSpPr>
            <a:spLocks noGrp="1"/>
          </p:cNvSpPr>
          <p:nvPr>
            <p:ph type="sldNum" sz="quarter" idx="11"/>
          </p:nvPr>
        </p:nvSpPr>
        <p:spPr>
          <a:xfrm>
            <a:off x="8638952" y="6513670"/>
            <a:ext cx="464288" cy="274320"/>
          </a:xfrm>
        </p:spPr>
        <p:txBody>
          <a:bodyPr vert="horz" rtlCol="0"/>
          <a:lstStyle>
            <a:lvl1pPr>
              <a:defRPr>
                <a:solidFill>
                  <a:schemeClr val="tx2">
                    <a:shade val="90000"/>
                  </a:schemeClr>
                </a:solidFill>
              </a:defRPr>
            </a:lvl1pPr>
            <a:extLst/>
          </a:lstStyle>
          <a:p>
            <a:fld id="{B6F15528-21DE-4FAA-801E-634DDDAF4B2B}" type="slidenum">
              <a:rPr lang="en-US" smtClean="0"/>
              <a:pPr/>
              <a:t>‹#›</a:t>
            </a:fld>
            <a:endParaRPr lang="en-US"/>
          </a:p>
        </p:txBody>
      </p:sp>
      <p:sp>
        <p:nvSpPr>
          <p:cNvPr id="10" name="Footer Placeholder 9"/>
          <p:cNvSpPr>
            <a:spLocks noGrp="1"/>
          </p:cNvSpPr>
          <p:nvPr>
            <p:ph type="ftr" sz="quarter" idx="12"/>
          </p:nvPr>
        </p:nvSpPr>
        <p:spPr>
          <a:xfrm>
            <a:off x="1600200" y="6513670"/>
            <a:ext cx="3907464" cy="274320"/>
          </a:xfrm>
        </p:spPr>
        <p:txBody>
          <a:bodyPr vert="horz" rtlCol="0"/>
          <a:lstStyle/>
          <a:p>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sz="half" idx="1"/>
          </p:nvPr>
        </p:nvSpPr>
        <p:spPr>
          <a:xfrm>
            <a:off x="457200" y="1645920"/>
            <a:ext cx="4038600" cy="4526280"/>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4648200" y="1645920"/>
            <a:ext cx="4038600" cy="4526280"/>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1D8BD707-D9CF-40AE-B4C6-C98DA3205C09}" type="datetimeFigureOut">
              <a:rPr lang="en-US" smtClean="0"/>
              <a:pPr/>
              <a:t>9/27/2025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8641080" y="6514568"/>
            <a:ext cx="464288" cy="274320"/>
          </a:xfrm>
        </p:spPr>
        <p:txBody>
          <a:bodyPr/>
          <a:lstStyle/>
          <a:p>
            <a:fld id="{B6F15528-21DE-4FAA-801E-634DDDAF4B2B}" type="slidenum">
              <a:rPr lang="en-US" smtClean="0"/>
              <a:pPr/>
              <a:t>‹#›</a:t>
            </a:fld>
            <a:endParaRPr lang="en-US"/>
          </a:p>
        </p:txBody>
      </p:sp>
      <p:sp>
        <p:nvSpPr>
          <p:cNvPr id="10" name="Rectangle 9"/>
          <p:cNvSpPr/>
          <p:nvPr/>
        </p:nvSpPr>
        <p:spPr>
          <a:xfrm>
            <a:off x="588392" y="1424588"/>
            <a:ext cx="8001000" cy="9144"/>
          </a:xfrm>
          <a:prstGeom prst="rect">
            <a:avLst/>
          </a:prstGeom>
          <a:solidFill>
            <a:schemeClr val="accent1"/>
          </a:solidFill>
          <a:ln w="38100" cap="rnd" cmpd="sng" algn="ctr">
            <a:noFill/>
            <a:prstDash val="solid"/>
          </a:ln>
          <a:effectLst>
            <a:outerShdw blurRad="12700" dist="12900" dir="5400000" algn="tl" rotWithShape="0">
              <a:srgbClr val="000000">
                <a:alpha val="75000"/>
              </a:srgb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Rectangle 9"/>
          <p:cNvSpPr/>
          <p:nvPr/>
        </p:nvSpPr>
        <p:spPr>
          <a:xfrm>
            <a:off x="616744" y="2165216"/>
            <a:ext cx="3749040" cy="9144"/>
          </a:xfrm>
          <a:prstGeom prst="rect">
            <a:avLst/>
          </a:prstGeom>
          <a:solidFill>
            <a:schemeClr val="accent1"/>
          </a:solidFill>
          <a:ln w="38100" cap="rnd" cmpd="sng" algn="ctr">
            <a:noFill/>
            <a:prstDash val="solid"/>
          </a:ln>
          <a:effectLst>
            <a:outerShdw blurRad="12700" dist="12900" dir="5400000" algn="tl" rotWithShape="0">
              <a:srgbClr val="000000">
                <a:alpha val="75000"/>
              </a:srgbClr>
            </a:outerShdw>
          </a:effectLst>
        </p:spPr>
        <p:style>
          <a:lnRef idx="3">
            <a:schemeClr val="lt1"/>
          </a:lnRef>
          <a:fillRef idx="1">
            <a:schemeClr val="accent1"/>
          </a:fillRef>
          <a:effectRef idx="1">
            <a:schemeClr val="accent1"/>
          </a:effectRef>
          <a:fontRef idx="minor">
            <a:schemeClr val="lt1"/>
          </a:fontRef>
        </p:style>
        <p:txBody>
          <a:bodyPr anchor="b"/>
          <a:lstStyle/>
          <a:p>
            <a:pPr algn="ctr" eaLnBrk="1" latinLnBrk="0" hangingPunct="1"/>
            <a:endParaRPr kumimoji="0" lang="en-US"/>
          </a:p>
        </p:txBody>
      </p:sp>
      <p:sp>
        <p:nvSpPr>
          <p:cNvPr id="11" name="Rectangle 10"/>
          <p:cNvSpPr/>
          <p:nvPr/>
        </p:nvSpPr>
        <p:spPr>
          <a:xfrm>
            <a:off x="4800600" y="2165216"/>
            <a:ext cx="3749040" cy="9144"/>
          </a:xfrm>
          <a:prstGeom prst="rect">
            <a:avLst/>
          </a:prstGeom>
          <a:solidFill>
            <a:schemeClr val="accent1"/>
          </a:solidFill>
          <a:ln w="38100" cap="rnd" cmpd="sng" algn="ctr">
            <a:noFill/>
            <a:prstDash val="solid"/>
          </a:ln>
          <a:effectLst>
            <a:outerShdw blurRad="12700" dist="12900" dir="5400000" algn="tl" rotWithShape="0">
              <a:srgbClr val="000000">
                <a:alpha val="75000"/>
              </a:srgbClr>
            </a:outerShdw>
          </a:effectLst>
        </p:spPr>
        <p:style>
          <a:lnRef idx="3">
            <a:schemeClr val="lt1"/>
          </a:lnRef>
          <a:fillRef idx="1">
            <a:schemeClr val="accent1"/>
          </a:fillRef>
          <a:effectRef idx="1">
            <a:schemeClr val="accent1"/>
          </a:effectRef>
          <a:fontRef idx="minor">
            <a:schemeClr val="lt1"/>
          </a:fontRef>
        </p:style>
        <p:txBody>
          <a:bodyPr anchor="b"/>
          <a:lstStyle/>
          <a:p>
            <a:pPr algn="ctr" eaLnBrk="1" latinLnBrk="0" hangingPunct="1"/>
            <a:endParaRPr kumimoji="0" lang="en-US"/>
          </a:p>
        </p:txBody>
      </p:sp>
      <p:sp>
        <p:nvSpPr>
          <p:cNvPr id="2" name="Title 1"/>
          <p:cNvSpPr>
            <a:spLocks noGrp="1"/>
          </p:cNvSpPr>
          <p:nvPr>
            <p:ph type="title"/>
          </p:nvPr>
        </p:nvSpPr>
        <p:spPr>
          <a:xfrm>
            <a:off x="457200" y="251948"/>
            <a:ext cx="8229600" cy="1143000"/>
          </a:xfrm>
        </p:spPr>
        <p:txBody>
          <a:bodyPr anchor="b"/>
          <a:lstStyle>
            <a:lvl1pPr>
              <a:defRPr/>
            </a:lvl1pPr>
            <a:extLst/>
          </a:lstStyle>
          <a:p>
            <a:r>
              <a:rPr kumimoji="0" lang="en-US"/>
              <a:t>Click to edit Master title style</a:t>
            </a:r>
          </a:p>
        </p:txBody>
      </p:sp>
      <p:sp>
        <p:nvSpPr>
          <p:cNvPr id="3" name="Text Placeholder 2"/>
          <p:cNvSpPr>
            <a:spLocks noGrp="1"/>
          </p:cNvSpPr>
          <p:nvPr>
            <p:ph type="body" idx="1"/>
          </p:nvPr>
        </p:nvSpPr>
        <p:spPr>
          <a:xfrm>
            <a:off x="457200" y="1535113"/>
            <a:ext cx="4040188" cy="639762"/>
          </a:xfrm>
        </p:spPr>
        <p:txBody>
          <a:bodyPr anchor="b">
            <a:noAutofit/>
          </a:bodyPr>
          <a:lstStyle>
            <a:lvl1pPr marL="91440" indent="0" algn="l">
              <a:spcBef>
                <a:spcPts val="0"/>
              </a:spcBef>
              <a:buNone/>
              <a:defRPr sz="2200" b="0" cap="all" baseline="0"/>
            </a:lvl1pPr>
            <a:lvl2pPr>
              <a:buNone/>
              <a:defRPr sz="2000" b="1"/>
            </a:lvl2pPr>
            <a:lvl3pPr>
              <a:buNone/>
              <a:defRPr sz="1800" b="1"/>
            </a:lvl3pPr>
            <a:lvl4pPr>
              <a:buNone/>
              <a:defRPr sz="1600" b="1"/>
            </a:lvl4pPr>
            <a:lvl5pPr>
              <a:buNone/>
              <a:defRPr sz="1600" b="1"/>
            </a:lvl5pPr>
            <a:extLst/>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645025" y="1535113"/>
            <a:ext cx="4041775" cy="639762"/>
          </a:xfrm>
        </p:spPr>
        <p:txBody>
          <a:bodyPr anchor="b">
            <a:noAutofit/>
          </a:bodyPr>
          <a:lstStyle>
            <a:lvl1pPr marL="91440" indent="0" algn="l">
              <a:spcBef>
                <a:spcPts val="0"/>
              </a:spcBef>
              <a:buNone/>
              <a:defRPr sz="2200" b="0" cap="all" baseline="0"/>
            </a:lvl1pPr>
            <a:lvl2pPr>
              <a:buNone/>
              <a:defRPr sz="2000" b="1"/>
            </a:lvl2pPr>
            <a:lvl3pPr>
              <a:buNone/>
              <a:defRPr sz="1800" b="1"/>
            </a:lvl3pPr>
            <a:lvl4pPr>
              <a:buNone/>
              <a:defRPr sz="1600" b="1"/>
            </a:lvl4pPr>
            <a:lvl5pPr>
              <a:buNone/>
              <a:defRPr sz="1600" b="1"/>
            </a:lvl5pPr>
            <a:extLst/>
          </a:lstStyle>
          <a:p>
            <a:pPr lvl="0" eaLnBrk="1" latinLnBrk="0" hangingPunct="1"/>
            <a:r>
              <a:rPr kumimoji="0" lang="en-US"/>
              <a:t>Click to edit Master text styles</a:t>
            </a:r>
          </a:p>
        </p:txBody>
      </p:sp>
      <p:sp>
        <p:nvSpPr>
          <p:cNvPr id="5" name="Content Placeholder 4"/>
          <p:cNvSpPr>
            <a:spLocks noGrp="1"/>
          </p:cNvSpPr>
          <p:nvPr>
            <p:ph sz="quarter" idx="2"/>
          </p:nvPr>
        </p:nvSpPr>
        <p:spPr>
          <a:xfrm>
            <a:off x="457200" y="2362200"/>
            <a:ext cx="4040188" cy="3941763"/>
          </a:xfrm>
        </p:spPr>
        <p:txBody>
          <a:bodyPr lIns="91440"/>
          <a:lstStyle>
            <a:lvl1pPr>
              <a:defRPr sz="2200"/>
            </a:lvl1pPr>
            <a:lvl2pPr>
              <a:defRPr sz="2000"/>
            </a:lvl2pPr>
            <a:lvl3pPr>
              <a:defRPr sz="1800"/>
            </a:lvl3pPr>
            <a:lvl4pPr>
              <a:defRPr sz="1600"/>
            </a:lvl4pPr>
            <a:lvl5pPr>
              <a:defRPr sz="16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Content Placeholder 5"/>
          <p:cNvSpPr>
            <a:spLocks noGrp="1"/>
          </p:cNvSpPr>
          <p:nvPr>
            <p:ph sz="quarter" idx="4"/>
          </p:nvPr>
        </p:nvSpPr>
        <p:spPr>
          <a:xfrm>
            <a:off x="4645025" y="2362200"/>
            <a:ext cx="4041775" cy="3941763"/>
          </a:xfrm>
        </p:spPr>
        <p:txBody>
          <a:bodyPr/>
          <a:lstStyle>
            <a:lvl1pPr>
              <a:defRPr sz="2200"/>
            </a:lvl1pPr>
            <a:lvl2pPr>
              <a:defRPr sz="2000"/>
            </a:lvl2pPr>
            <a:lvl3pPr>
              <a:defRPr sz="1800"/>
            </a:lvl3pPr>
            <a:lvl4pPr>
              <a:defRPr sz="1600"/>
            </a:lvl4pPr>
            <a:lvl5pPr>
              <a:defRPr sz="16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0"/>
          </p:nvPr>
        </p:nvSpPr>
        <p:spPr/>
        <p:txBody>
          <a:bodyPr/>
          <a:lstStyle/>
          <a:p>
            <a:fld id="{1D8BD707-D9CF-40AE-B4C6-C98DA3205C09}" type="datetimeFigureOut">
              <a:rPr lang="en-US" smtClean="0"/>
              <a:pPr/>
              <a:t>9/27/2025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a:xfrm>
            <a:off x="8641080" y="6514568"/>
            <a:ext cx="464288" cy="274320"/>
          </a:xfrm>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53218"/>
            <a:ext cx="8229600" cy="1143000"/>
          </a:xfrm>
        </p:spPr>
        <p:txBody>
          <a:bodyPr/>
          <a:lstStyle/>
          <a:p>
            <a:r>
              <a:rPr kumimoji="0"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9/27/2025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
        <p:nvSpPr>
          <p:cNvPr id="7" name="Rectangle 6"/>
          <p:cNvSpPr/>
          <p:nvPr/>
        </p:nvSpPr>
        <p:spPr>
          <a:xfrm>
            <a:off x="588392" y="1424588"/>
            <a:ext cx="8001000" cy="9144"/>
          </a:xfrm>
          <a:prstGeom prst="rect">
            <a:avLst/>
          </a:prstGeom>
          <a:solidFill>
            <a:schemeClr val="accent1"/>
          </a:solidFill>
          <a:ln w="38100" cap="rnd" cmpd="sng" algn="ctr">
            <a:noFill/>
            <a:prstDash val="solid"/>
          </a:ln>
          <a:effectLst>
            <a:outerShdw blurRad="12700" dist="12900" dir="5400000" algn="tl" rotWithShape="0">
              <a:srgbClr val="000000">
                <a:alpha val="75000"/>
              </a:srgb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9/27/2025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1">
        <a:schemeClr val="bg2"/>
      </p:bgRef>
    </p:bg>
    <p:spTree>
      <p:nvGrpSpPr>
        <p:cNvPr id="1" name=""/>
        <p:cNvGrpSpPr/>
        <p:nvPr/>
      </p:nvGrpSpPr>
      <p:grpSpPr>
        <a:xfrm>
          <a:off x="0" y="0"/>
          <a:ext cx="0" cy="0"/>
          <a:chOff x="0" y="0"/>
          <a:chExt cx="0" cy="0"/>
        </a:xfrm>
      </p:grpSpPr>
      <p:sp>
        <p:nvSpPr>
          <p:cNvPr id="8" name="Rectangle 7"/>
          <p:cNvSpPr/>
          <p:nvPr/>
        </p:nvSpPr>
        <p:spPr>
          <a:xfrm>
            <a:off x="5057552" y="1057656"/>
            <a:ext cx="3749040" cy="9144"/>
          </a:xfrm>
          <a:prstGeom prst="rect">
            <a:avLst/>
          </a:prstGeom>
          <a:solidFill>
            <a:schemeClr val="accent1"/>
          </a:solidFill>
          <a:ln w="38100" cap="rnd" cmpd="sng" algn="ctr">
            <a:noFill/>
            <a:prstDash val="solid"/>
          </a:ln>
          <a:effectLst>
            <a:outerShdw blurRad="12700" dist="12900" dir="5400000" algn="tl" rotWithShape="0">
              <a:srgbClr val="000000">
                <a:alpha val="75000"/>
              </a:srgb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4963136" y="304800"/>
            <a:ext cx="3931920" cy="762000"/>
          </a:xfrm>
        </p:spPr>
        <p:txBody>
          <a:bodyPr anchor="b"/>
          <a:lstStyle>
            <a:lvl1pPr marL="0" algn="r">
              <a:buNone/>
              <a:defRPr sz="2000" b="1"/>
            </a:lvl1pPr>
            <a:extLst/>
          </a:lstStyle>
          <a:p>
            <a:r>
              <a:rPr kumimoji="0" lang="en-US"/>
              <a:t>Click to edit Master title style</a:t>
            </a:r>
          </a:p>
        </p:txBody>
      </p:sp>
      <p:sp>
        <p:nvSpPr>
          <p:cNvPr id="3" name="Text Placeholder 2"/>
          <p:cNvSpPr>
            <a:spLocks noGrp="1"/>
          </p:cNvSpPr>
          <p:nvPr>
            <p:ph type="body" idx="2"/>
          </p:nvPr>
        </p:nvSpPr>
        <p:spPr>
          <a:xfrm>
            <a:off x="4963136" y="1107560"/>
            <a:ext cx="3931920" cy="1066800"/>
          </a:xfrm>
        </p:spPr>
        <p:txBody>
          <a:bodyPr/>
          <a:lstStyle>
            <a:lvl1pPr marL="0" indent="0" algn="r">
              <a:spcBef>
                <a:spcPts val="0"/>
              </a:spcBef>
              <a:buNone/>
              <a:defRPr sz="1400"/>
            </a:lvl1pPr>
            <a:lvl2pPr>
              <a:buNone/>
              <a:defRPr sz="1200"/>
            </a:lvl2pPr>
            <a:lvl3pPr>
              <a:buNone/>
              <a:defRPr sz="1000"/>
            </a:lvl3pPr>
            <a:lvl4pPr>
              <a:buNone/>
              <a:defRPr sz="900"/>
            </a:lvl4pPr>
            <a:lvl5pPr>
              <a:buNone/>
              <a:defRPr sz="900"/>
            </a:lvl5pPr>
            <a:extLst/>
          </a:lstStyle>
          <a:p>
            <a:pPr lvl="0" eaLnBrk="1" latinLnBrk="0" hangingPunct="1"/>
            <a:r>
              <a:rPr kumimoji="0" lang="en-US"/>
              <a:t>Click to edit Master text styles</a:t>
            </a:r>
          </a:p>
        </p:txBody>
      </p:sp>
      <p:sp>
        <p:nvSpPr>
          <p:cNvPr id="4" name="Content Placeholder 3"/>
          <p:cNvSpPr>
            <a:spLocks noGrp="1"/>
          </p:cNvSpPr>
          <p:nvPr>
            <p:ph sz="half" idx="1"/>
          </p:nvPr>
        </p:nvSpPr>
        <p:spPr>
          <a:xfrm>
            <a:off x="228600" y="2209800"/>
            <a:ext cx="8666456" cy="3977640"/>
          </a:xfrm>
        </p:spPr>
        <p:txBody>
          <a:bodyPr/>
          <a:lstStyle>
            <a:lvl1pPr marL="292608">
              <a:defRPr sz="3200"/>
            </a:lvl1pPr>
            <a:lvl2pPr marL="594360">
              <a:defRPr sz="2800"/>
            </a:lvl2pPr>
            <a:lvl3pPr marL="822960">
              <a:defRPr sz="2400"/>
            </a:lvl3pPr>
            <a:lvl4pPr marL="1051560">
              <a:defRPr sz="2000"/>
            </a:lvl4pPr>
            <a:lvl5pPr marL="1261872">
              <a:defRPr sz="20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9" name="Date Placeholder 8"/>
          <p:cNvSpPr>
            <a:spLocks noGrp="1"/>
          </p:cNvSpPr>
          <p:nvPr>
            <p:ph type="dt" sz="half" idx="10"/>
          </p:nvPr>
        </p:nvSpPr>
        <p:spPr>
          <a:xfrm>
            <a:off x="5562600" y="6513670"/>
            <a:ext cx="3002280" cy="274320"/>
          </a:xfrm>
        </p:spPr>
        <p:txBody>
          <a:bodyPr vert="horz" rtlCol="0"/>
          <a:lstStyle/>
          <a:p>
            <a:fld id="{1D8BD707-D9CF-40AE-B4C6-C98DA3205C09}" type="datetimeFigureOut">
              <a:rPr lang="en-US" smtClean="0"/>
              <a:pPr/>
              <a:t>9/27/2025</a:t>
            </a:fld>
            <a:endParaRPr lang="en-US"/>
          </a:p>
        </p:txBody>
      </p:sp>
      <p:sp>
        <p:nvSpPr>
          <p:cNvPr id="10" name="Slide Number Placeholder 9"/>
          <p:cNvSpPr>
            <a:spLocks noGrp="1"/>
          </p:cNvSpPr>
          <p:nvPr>
            <p:ph type="sldNum" sz="quarter" idx="11"/>
          </p:nvPr>
        </p:nvSpPr>
        <p:spPr>
          <a:xfrm>
            <a:off x="8638952" y="6513670"/>
            <a:ext cx="464288" cy="274320"/>
          </a:xfrm>
        </p:spPr>
        <p:txBody>
          <a:bodyPr vert="horz" rtlCol="0"/>
          <a:lstStyle>
            <a:lvl1pPr>
              <a:defRPr>
                <a:solidFill>
                  <a:schemeClr val="tx2">
                    <a:shade val="90000"/>
                  </a:schemeClr>
                </a:solidFill>
              </a:defRPr>
            </a:lvl1pPr>
            <a:extLst/>
          </a:lstStyle>
          <a:p>
            <a:fld id="{B6F15528-21DE-4FAA-801E-634DDDAF4B2B}" type="slidenum">
              <a:rPr lang="en-US" smtClean="0"/>
              <a:pPr/>
              <a:t>‹#›</a:t>
            </a:fld>
            <a:endParaRPr lang="en-US"/>
          </a:p>
        </p:txBody>
      </p:sp>
      <p:sp>
        <p:nvSpPr>
          <p:cNvPr id="11" name="Footer Placeholder 10"/>
          <p:cNvSpPr>
            <a:spLocks noGrp="1"/>
          </p:cNvSpPr>
          <p:nvPr>
            <p:ph type="ftr" sz="quarter" idx="12"/>
          </p:nvPr>
        </p:nvSpPr>
        <p:spPr>
          <a:xfrm>
            <a:off x="1600200" y="6513670"/>
            <a:ext cx="3907464" cy="274320"/>
          </a:xfrm>
        </p:spPr>
        <p:txBody>
          <a:bodyPr vert="horz" rtlCol="0"/>
          <a:lstStyle/>
          <a:p>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40443" y="4724400"/>
            <a:ext cx="5486400" cy="664536"/>
          </a:xfrm>
        </p:spPr>
        <p:txBody>
          <a:bodyPr anchor="b"/>
          <a:lstStyle>
            <a:lvl1pPr marL="0" algn="r">
              <a:buNone/>
              <a:defRPr sz="2000" b="1"/>
            </a:lvl1pPr>
            <a:extLst/>
          </a:lstStyle>
          <a:p>
            <a:r>
              <a:rPr kumimoji="0" lang="en-US"/>
              <a:t>Click to edit Master title style</a:t>
            </a:r>
          </a:p>
        </p:txBody>
      </p:sp>
      <p:sp>
        <p:nvSpPr>
          <p:cNvPr id="4" name="Text Placeholder 3"/>
          <p:cNvSpPr>
            <a:spLocks noGrp="1"/>
          </p:cNvSpPr>
          <p:nvPr>
            <p:ph type="body" sz="half" idx="2"/>
          </p:nvPr>
        </p:nvSpPr>
        <p:spPr>
          <a:xfrm>
            <a:off x="3040443" y="5388936"/>
            <a:ext cx="5486400" cy="912255"/>
          </a:xfrm>
        </p:spPr>
        <p:txBody>
          <a:bodyPr/>
          <a:lstStyle>
            <a:lvl1pPr marL="0" indent="0" algn="r">
              <a:spcBef>
                <a:spcPts val="0"/>
              </a:spcBef>
              <a:buNone/>
              <a:defRPr sz="1400"/>
            </a:lvl1pPr>
            <a:lvl2pPr>
              <a:defRPr sz="1200"/>
            </a:lvl2pPr>
            <a:lvl3pPr>
              <a:defRPr sz="1000"/>
            </a:lvl3pPr>
            <a:lvl4pPr>
              <a:defRPr sz="900"/>
            </a:lvl4pPr>
            <a:lvl5pPr>
              <a:defRPr sz="900"/>
            </a:lvl5pPr>
            <a:extLst/>
          </a:lstStyle>
          <a:p>
            <a:pPr lvl="0" eaLnBrk="1" latinLnBrk="0" hangingPunct="1"/>
            <a:r>
              <a:rPr kumimoji="0" lang="en-US"/>
              <a:t>Click to edit Master text styles</a:t>
            </a:r>
          </a:p>
        </p:txBody>
      </p:sp>
      <p:sp>
        <p:nvSpPr>
          <p:cNvPr id="13" name="Picture Placeholder 12"/>
          <p:cNvSpPr>
            <a:spLocks noGrp="1"/>
          </p:cNvSpPr>
          <p:nvPr>
            <p:ph type="pic" idx="1"/>
          </p:nvPr>
        </p:nvSpPr>
        <p:spPr>
          <a:xfrm>
            <a:off x="304800" y="249864"/>
            <a:ext cx="8534400" cy="4343400"/>
          </a:xfrm>
          <a:prstGeom prst="round2DiagRect">
            <a:avLst>
              <a:gd name="adj1" fmla="val 11403"/>
              <a:gd name="adj2" fmla="val 0"/>
            </a:avLst>
          </a:prstGeom>
          <a:solidFill>
            <a:schemeClr val="bg2">
              <a:tint val="85000"/>
              <a:shade val="90000"/>
              <a:satMod val="150000"/>
              <a:alpha val="65000"/>
            </a:schemeClr>
          </a:solidFill>
          <a:ln w="11000" cap="rnd" cmpd="sng" algn="ctr">
            <a:solidFill>
              <a:schemeClr val="bg2">
                <a:tint val="78000"/>
                <a:satMod val="180000"/>
                <a:alpha val="88000"/>
              </a:schemeClr>
            </a:solidFill>
            <a:prstDash val="solid"/>
          </a:ln>
          <a:effectLst>
            <a:innerShdw blurRad="114300">
              <a:srgbClr val="000000">
                <a:alpha val="100000"/>
              </a:srgbClr>
            </a:innerShdw>
          </a:effectLst>
        </p:spPr>
        <p:style>
          <a:lnRef idx="3">
            <a:schemeClr val="lt1"/>
          </a:lnRef>
          <a:fillRef idx="1">
            <a:schemeClr val="accent1"/>
          </a:fillRef>
          <a:effectRef idx="1">
            <a:schemeClr val="accent1"/>
          </a:effectRef>
          <a:fontRef idx="minor">
            <a:schemeClr val="lt1"/>
          </a:fontRef>
        </p:style>
        <p:txBody>
          <a:bodyPr anchor="t"/>
          <a:lstStyle>
            <a:lvl1pPr indent="0">
              <a:buNone/>
              <a:defRPr sz="3200"/>
            </a:lvl1pPr>
            <a:extLst/>
          </a:lstStyle>
          <a:p>
            <a:pPr marL="0" algn="l" rtl="0" eaLnBrk="1" latinLnBrk="0" hangingPunct="1"/>
            <a:r>
              <a:rPr kumimoji="0" lang="en-US">
                <a:solidFill>
                  <a:schemeClr val="lt1"/>
                </a:solidFill>
                <a:latin typeface="+mn-lt"/>
                <a:ea typeface="+mn-ea"/>
                <a:cs typeface="+mn-cs"/>
              </a:rPr>
              <a:t>Click icon to add picture</a:t>
            </a:r>
            <a:endParaRPr kumimoji="0" lang="en-US" dirty="0">
              <a:solidFill>
                <a:schemeClr val="lt1"/>
              </a:solidFill>
              <a:latin typeface="+mn-lt"/>
              <a:ea typeface="+mn-ea"/>
              <a:cs typeface="+mn-cs"/>
            </a:endParaRPr>
          </a:p>
        </p:txBody>
      </p:sp>
      <p:sp>
        <p:nvSpPr>
          <p:cNvPr id="8" name="Date Placeholder 7"/>
          <p:cNvSpPr>
            <a:spLocks noGrp="1"/>
          </p:cNvSpPr>
          <p:nvPr>
            <p:ph type="dt" sz="half" idx="10"/>
          </p:nvPr>
        </p:nvSpPr>
        <p:spPr>
          <a:xfrm>
            <a:off x="5562600" y="6509004"/>
            <a:ext cx="3002280" cy="274320"/>
          </a:xfrm>
        </p:spPr>
        <p:txBody>
          <a:bodyPr vert="horz" rtlCol="0"/>
          <a:lstStyle/>
          <a:p>
            <a:fld id="{1D8BD707-D9CF-40AE-B4C6-C98DA3205C09}" type="datetimeFigureOut">
              <a:rPr lang="en-US" smtClean="0"/>
              <a:pPr/>
              <a:t>9/27/2025</a:t>
            </a:fld>
            <a:endParaRPr lang="en-US"/>
          </a:p>
        </p:txBody>
      </p:sp>
      <p:sp>
        <p:nvSpPr>
          <p:cNvPr id="9" name="Slide Number Placeholder 8"/>
          <p:cNvSpPr>
            <a:spLocks noGrp="1"/>
          </p:cNvSpPr>
          <p:nvPr>
            <p:ph type="sldNum" sz="quarter" idx="11"/>
          </p:nvPr>
        </p:nvSpPr>
        <p:spPr>
          <a:xfrm>
            <a:off x="8638952" y="6509004"/>
            <a:ext cx="464288" cy="274320"/>
          </a:xfrm>
        </p:spPr>
        <p:txBody>
          <a:bodyPr vert="horz" rtlCol="0"/>
          <a:lstStyle>
            <a:lvl1pPr>
              <a:defRPr>
                <a:solidFill>
                  <a:schemeClr val="tx2">
                    <a:shade val="90000"/>
                  </a:schemeClr>
                </a:solidFill>
              </a:defRPr>
            </a:lvl1pPr>
            <a:extLst/>
          </a:lstStyle>
          <a:p>
            <a:fld id="{B6F15528-21DE-4FAA-801E-634DDDAF4B2B}" type="slidenum">
              <a:rPr lang="en-US" smtClean="0"/>
              <a:pPr/>
              <a:t>‹#›</a:t>
            </a:fld>
            <a:endParaRPr lang="en-US"/>
          </a:p>
        </p:txBody>
      </p:sp>
      <p:sp>
        <p:nvSpPr>
          <p:cNvPr id="10" name="Footer Placeholder 9"/>
          <p:cNvSpPr>
            <a:spLocks noGrp="1"/>
          </p:cNvSpPr>
          <p:nvPr>
            <p:ph type="ftr" sz="quarter" idx="12"/>
          </p:nvPr>
        </p:nvSpPr>
        <p:spPr>
          <a:xfrm>
            <a:off x="1600200" y="6509004"/>
            <a:ext cx="3907464" cy="274320"/>
          </a:xfrm>
        </p:spPr>
        <p:txBody>
          <a:bodyPr vert="horz" rtlCol="0"/>
          <a:lstStyle/>
          <a:p>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7" name="Round Diagonal Corner Rectangle 6"/>
          <p:cNvSpPr/>
          <p:nvPr/>
        </p:nvSpPr>
        <p:spPr>
          <a:xfrm>
            <a:off x="164592" y="147085"/>
            <a:ext cx="8810846" cy="6565392"/>
          </a:xfrm>
          <a:prstGeom prst="round2DiagRect">
            <a:avLst>
              <a:gd name="adj1" fmla="val 11807"/>
              <a:gd name="adj2" fmla="val 0"/>
            </a:avLst>
          </a:prstGeom>
          <a:solidFill>
            <a:schemeClr val="bg2">
              <a:tint val="85000"/>
              <a:shade val="90000"/>
              <a:satMod val="150000"/>
              <a:alpha val="65000"/>
            </a:schemeClr>
          </a:solidFill>
          <a:ln w="11000" cap="rnd" cmpd="sng" algn="ctr">
            <a:solidFill>
              <a:schemeClr val="bg2">
                <a:tint val="78000"/>
                <a:satMod val="180000"/>
                <a:alpha val="88000"/>
              </a:schemeClr>
            </a:solidFill>
            <a:prstDash val="solid"/>
          </a:ln>
          <a:effectLst>
            <a:innerShdw blurRad="114300">
              <a:srgbClr val="000000">
                <a:alpha val="100000"/>
              </a:srgbClr>
            </a:inn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 name="Footer Placeholder 2"/>
          <p:cNvSpPr>
            <a:spLocks noGrp="1"/>
          </p:cNvSpPr>
          <p:nvPr>
            <p:ph type="ftr" sz="quarter" idx="3"/>
          </p:nvPr>
        </p:nvSpPr>
        <p:spPr>
          <a:xfrm>
            <a:off x="1295400" y="6400800"/>
            <a:ext cx="4212264" cy="274320"/>
          </a:xfrm>
          <a:prstGeom prst="rect">
            <a:avLst/>
          </a:prstGeom>
        </p:spPr>
        <p:txBody>
          <a:bodyPr/>
          <a:lstStyle>
            <a:lvl1pPr algn="r" eaLnBrk="1" latinLnBrk="0" hangingPunct="1">
              <a:defRPr kumimoji="0" sz="1300">
                <a:solidFill>
                  <a:schemeClr val="bg2">
                    <a:tint val="60000"/>
                    <a:satMod val="155000"/>
                  </a:schemeClr>
                </a:solidFill>
              </a:defRPr>
            </a:lvl1pPr>
            <a:extLst/>
          </a:lstStyle>
          <a:p>
            <a:endParaRPr lang="en-US"/>
          </a:p>
        </p:txBody>
      </p:sp>
      <p:sp>
        <p:nvSpPr>
          <p:cNvPr id="14" name="Date Placeholder 13"/>
          <p:cNvSpPr>
            <a:spLocks noGrp="1"/>
          </p:cNvSpPr>
          <p:nvPr>
            <p:ph type="dt" sz="half" idx="2"/>
          </p:nvPr>
        </p:nvSpPr>
        <p:spPr>
          <a:xfrm>
            <a:off x="5562600" y="6400800"/>
            <a:ext cx="3002280" cy="274320"/>
          </a:xfrm>
          <a:prstGeom prst="rect">
            <a:avLst/>
          </a:prstGeom>
        </p:spPr>
        <p:txBody>
          <a:bodyPr/>
          <a:lstStyle>
            <a:lvl1pPr algn="l" eaLnBrk="1" latinLnBrk="0" hangingPunct="1">
              <a:defRPr kumimoji="0" sz="1300">
                <a:solidFill>
                  <a:schemeClr val="bg2">
                    <a:tint val="60000"/>
                    <a:satMod val="155000"/>
                  </a:schemeClr>
                </a:solidFill>
              </a:defRPr>
            </a:lvl1pPr>
            <a:extLst/>
          </a:lstStyle>
          <a:p>
            <a:fld id="{1D8BD707-D9CF-40AE-B4C6-C98DA3205C09}" type="datetimeFigureOut">
              <a:rPr lang="en-US" smtClean="0"/>
              <a:pPr/>
              <a:t>9/27/2025</a:t>
            </a:fld>
            <a:endParaRPr lang="en-US"/>
          </a:p>
        </p:txBody>
      </p:sp>
      <p:sp>
        <p:nvSpPr>
          <p:cNvPr id="23" name="Slide Number Placeholder 22"/>
          <p:cNvSpPr>
            <a:spLocks noGrp="1"/>
          </p:cNvSpPr>
          <p:nvPr>
            <p:ph type="sldNum" sz="quarter" idx="4"/>
          </p:nvPr>
        </p:nvSpPr>
        <p:spPr>
          <a:xfrm>
            <a:off x="8638952" y="6514568"/>
            <a:ext cx="464288" cy="274320"/>
          </a:xfrm>
          <a:prstGeom prst="rect">
            <a:avLst/>
          </a:prstGeom>
        </p:spPr>
        <p:txBody>
          <a:bodyPr anchor="ctr"/>
          <a:lstStyle>
            <a:lvl1pPr algn="r" eaLnBrk="1" latinLnBrk="0" hangingPunct="1">
              <a:defRPr kumimoji="0" sz="1600">
                <a:solidFill>
                  <a:schemeClr val="tx2">
                    <a:shade val="90000"/>
                  </a:schemeClr>
                </a:solidFill>
                <a:effectLst/>
              </a:defRPr>
            </a:lvl1pPr>
            <a:extLst/>
          </a:lstStyle>
          <a:p>
            <a:fld id="{B6F15528-21DE-4FAA-801E-634DDDAF4B2B}" type="slidenum">
              <a:rPr lang="en-US" smtClean="0"/>
              <a:pPr/>
              <a:t>‹#›</a:t>
            </a:fld>
            <a:endParaRPr lang="en-US"/>
          </a:p>
        </p:txBody>
      </p:sp>
      <p:sp>
        <p:nvSpPr>
          <p:cNvPr id="22" name="Title Placeholder 21"/>
          <p:cNvSpPr>
            <a:spLocks noGrp="1"/>
          </p:cNvSpPr>
          <p:nvPr>
            <p:ph type="title"/>
          </p:nvPr>
        </p:nvSpPr>
        <p:spPr>
          <a:xfrm>
            <a:off x="457200" y="253536"/>
            <a:ext cx="8229600" cy="1143000"/>
          </a:xfrm>
          <a:prstGeom prst="rect">
            <a:avLst/>
          </a:prstGeom>
        </p:spPr>
        <p:txBody>
          <a:bodyPr rIns="91440" anchor="b">
            <a:normAutofit/>
            <a:scene3d>
              <a:camera prst="orthographicFront"/>
              <a:lightRig rig="soft" dir="t">
                <a:rot lat="0" lon="0" rev="2400000"/>
              </a:lightRig>
            </a:scene3d>
            <a:sp3d>
              <a:bevelT w="19050" h="12700"/>
            </a:sp3d>
          </a:bodyPr>
          <a:lstStyle/>
          <a:p>
            <a:r>
              <a:rPr kumimoji="0" lang="en-US"/>
              <a:t>Click to edit Master title style</a:t>
            </a:r>
          </a:p>
        </p:txBody>
      </p:sp>
      <p:sp>
        <p:nvSpPr>
          <p:cNvPr id="13" name="Text Placeholder 12"/>
          <p:cNvSpPr>
            <a:spLocks noGrp="1"/>
          </p:cNvSpPr>
          <p:nvPr>
            <p:ph type="body" idx="1"/>
          </p:nvPr>
        </p:nvSpPr>
        <p:spPr>
          <a:xfrm>
            <a:off x="457200" y="1646237"/>
            <a:ext cx="8229600" cy="4526280"/>
          </a:xfrm>
          <a:prstGeom prst="rect">
            <a:avLst/>
          </a:prstGeom>
        </p:spPr>
        <p:txBody>
          <a:bodyPr>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Tree>
  </p:cSld>
  <p:clrMap bg1="dk1" tx1="lt1" bg2="dk2" tx2="lt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p:txStyles>
    <p:titleStyle>
      <a:lvl1pPr marL="54864" algn="r" rtl="0" eaLnBrk="1" latinLnBrk="0" hangingPunct="1">
        <a:spcBef>
          <a:spcPct val="0"/>
        </a:spcBef>
        <a:buNone/>
        <a:defRPr kumimoji="0" sz="4600" kern="1200">
          <a:solidFill>
            <a:schemeClr val="tx2">
              <a:tint val="100000"/>
              <a:shade val="90000"/>
              <a:satMod val="250000"/>
              <a:alpha val="100000"/>
            </a:schemeClr>
          </a:solidFill>
          <a:effectLst>
            <a:outerShdw blurRad="38100" dist="25500" dir="5400000" algn="tl" rotWithShape="0">
              <a:srgbClr val="000000">
                <a:satMod val="180000"/>
                <a:alpha val="75000"/>
              </a:srgbClr>
            </a:outerShdw>
          </a:effectLst>
          <a:latin typeface="+mj-lt"/>
          <a:ea typeface="+mj-ea"/>
          <a:cs typeface="+mj-cs"/>
        </a:defRPr>
      </a:lvl1pPr>
      <a:extLst/>
    </p:titleStyle>
    <p:bodyStyle>
      <a:lvl1pPr marL="292100" indent="-292100" algn="l" rtl="0" eaLnBrk="1" latinLnBrk="0" hangingPunct="1">
        <a:spcBef>
          <a:spcPts val="0"/>
        </a:spcBef>
        <a:buClr>
          <a:schemeClr val="accent1"/>
        </a:buClr>
        <a:buSzPct val="70000"/>
        <a:buFont typeface="Wingdings 2"/>
        <a:buChar char=""/>
        <a:defRPr kumimoji="0" sz="3200" kern="1200">
          <a:solidFill>
            <a:schemeClr val="tx1"/>
          </a:solidFill>
          <a:latin typeface="+mn-lt"/>
          <a:ea typeface="+mn-ea"/>
          <a:cs typeface="+mn-cs"/>
        </a:defRPr>
      </a:lvl1pPr>
      <a:lvl2pPr marL="640080" indent="-228600" algn="l" rtl="0" eaLnBrk="1" latinLnBrk="0" hangingPunct="1">
        <a:spcBef>
          <a:spcPts val="400"/>
        </a:spcBef>
        <a:buClr>
          <a:schemeClr val="accent2"/>
        </a:buClr>
        <a:buSzPct val="90000"/>
        <a:buFontTx/>
        <a:buChar char="•"/>
        <a:defRPr kumimoji="0" sz="2600" kern="1200">
          <a:solidFill>
            <a:schemeClr val="tx1"/>
          </a:solidFill>
          <a:latin typeface="+mn-lt"/>
          <a:ea typeface="+mn-ea"/>
          <a:cs typeface="+mn-cs"/>
        </a:defRPr>
      </a:lvl2pPr>
      <a:lvl3pPr marL="822960" indent="-192024" algn="l" rtl="0" eaLnBrk="1" latinLnBrk="0" hangingPunct="1">
        <a:spcBef>
          <a:spcPts val="400"/>
        </a:spcBef>
        <a:buClr>
          <a:schemeClr val="accent3"/>
        </a:buClr>
        <a:buSzPct val="100000"/>
        <a:buFont typeface="Wingdings 2"/>
        <a:buChar char=""/>
        <a:defRPr kumimoji="0" sz="2300" kern="1200">
          <a:solidFill>
            <a:schemeClr val="tx1"/>
          </a:solidFill>
          <a:latin typeface="+mn-lt"/>
          <a:ea typeface="+mn-ea"/>
          <a:cs typeface="+mn-cs"/>
        </a:defRPr>
      </a:lvl3pPr>
      <a:lvl4pPr marL="1005840" indent="-182880" algn="l" rtl="0" eaLnBrk="1" latinLnBrk="0" hangingPunct="1">
        <a:spcBef>
          <a:spcPts val="400"/>
        </a:spcBef>
        <a:buClr>
          <a:schemeClr val="accent3"/>
        </a:buClr>
        <a:buSzPct val="100000"/>
        <a:buFont typeface="Wingdings 2"/>
        <a:buChar char=""/>
        <a:defRPr kumimoji="0" sz="2000" kern="1200">
          <a:solidFill>
            <a:schemeClr val="tx1"/>
          </a:solidFill>
          <a:latin typeface="+mn-lt"/>
          <a:ea typeface="+mn-ea"/>
          <a:cs typeface="+mn-cs"/>
        </a:defRPr>
      </a:lvl4pPr>
      <a:lvl5pPr marL="1188720" indent="-182880" algn="l" rtl="0" eaLnBrk="1" latinLnBrk="0" hangingPunct="1">
        <a:spcBef>
          <a:spcPts val="400"/>
        </a:spcBef>
        <a:buClr>
          <a:schemeClr val="accent3"/>
        </a:buClr>
        <a:buSzPct val="100000"/>
        <a:buFont typeface="Wingdings 2"/>
        <a:buChar char=""/>
        <a:defRPr kumimoji="0" sz="1900" kern="1200">
          <a:solidFill>
            <a:schemeClr val="tx1"/>
          </a:solidFill>
          <a:latin typeface="+mn-lt"/>
          <a:ea typeface="+mn-ea"/>
          <a:cs typeface="+mn-cs"/>
        </a:defRPr>
      </a:lvl5pPr>
      <a:lvl6pPr marL="1371600" indent="-173736" algn="l" rtl="0" eaLnBrk="1" latinLnBrk="0" hangingPunct="1">
        <a:spcBef>
          <a:spcPts val="400"/>
        </a:spcBef>
        <a:buClr>
          <a:schemeClr val="accent4"/>
        </a:buClr>
        <a:buFont typeface="Wingdings 2"/>
        <a:buChar char=""/>
        <a:defRPr kumimoji="0" sz="1800" kern="1200" baseline="0">
          <a:solidFill>
            <a:schemeClr val="tx1"/>
          </a:solidFill>
          <a:latin typeface="+mn-lt"/>
          <a:ea typeface="+mn-ea"/>
          <a:cs typeface="+mn-cs"/>
        </a:defRPr>
      </a:lvl6pPr>
      <a:lvl7pPr marL="1554480" indent="-173736" algn="l" rtl="0" eaLnBrk="1" latinLnBrk="0" hangingPunct="1">
        <a:spcBef>
          <a:spcPts val="400"/>
        </a:spcBef>
        <a:buClr>
          <a:schemeClr val="accent4"/>
        </a:buClr>
        <a:buFont typeface="Wingdings 2"/>
        <a:buChar char=""/>
        <a:defRPr kumimoji="0" sz="1600" kern="1200" baseline="0">
          <a:solidFill>
            <a:schemeClr val="tx1"/>
          </a:solidFill>
          <a:latin typeface="+mn-lt"/>
          <a:ea typeface="+mn-ea"/>
          <a:cs typeface="+mn-cs"/>
        </a:defRPr>
      </a:lvl7pPr>
      <a:lvl8pPr marL="1737360" indent="-173736" algn="l" rtl="0" eaLnBrk="1" latinLnBrk="0" hangingPunct="1">
        <a:spcBef>
          <a:spcPts val="400"/>
        </a:spcBef>
        <a:buClr>
          <a:schemeClr val="accent4"/>
        </a:buClr>
        <a:buFont typeface="Wingdings 2"/>
        <a:buChar char=""/>
        <a:defRPr kumimoji="0" sz="1600" kern="1200" baseline="0">
          <a:solidFill>
            <a:schemeClr val="tx1"/>
          </a:solidFill>
          <a:latin typeface="+mn-lt"/>
          <a:ea typeface="+mn-ea"/>
          <a:cs typeface="+mn-cs"/>
        </a:defRPr>
      </a:lvl8pPr>
      <a:lvl9pPr marL="1920240" indent="-173736" algn="l" rtl="0" eaLnBrk="1" latinLnBrk="0" hangingPunct="1">
        <a:spcBef>
          <a:spcPts val="400"/>
        </a:spcBef>
        <a:buClr>
          <a:schemeClr val="accent4"/>
        </a:buClr>
        <a:buFont typeface="Wingdings 2"/>
        <a:buChar char=""/>
        <a:defRPr kumimoji="0" sz="16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5.xml"/><Relationship Id="rId5" Type="http://schemas.openxmlformats.org/officeDocument/2006/relationships/image" Target="../media/image20.png"/><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5.xml"/><Relationship Id="rId5" Type="http://schemas.openxmlformats.org/officeDocument/2006/relationships/image" Target="../media/image24.png"/><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a:t>Sign language to text conversion</a:t>
            </a:r>
            <a:endParaRPr lang="en-US" dirty="0"/>
          </a:p>
        </p:txBody>
      </p:sp>
      <p:sp>
        <p:nvSpPr>
          <p:cNvPr id="3" name="Subtitle 2"/>
          <p:cNvSpPr>
            <a:spLocks noGrp="1"/>
          </p:cNvSpPr>
          <p:nvPr>
            <p:ph type="subTitle" idx="1"/>
          </p:nvPr>
        </p:nvSpPr>
        <p:spPr>
          <a:xfrm>
            <a:off x="251520" y="2746938"/>
            <a:ext cx="6560234" cy="1752600"/>
          </a:xfrm>
        </p:spPr>
        <p:txBody>
          <a:bodyPr>
            <a:normAutofit fontScale="70000" lnSpcReduction="20000"/>
          </a:bodyPr>
          <a:lstStyle/>
          <a:p>
            <a:pPr algn="l"/>
            <a:endParaRPr lang="en-IN" dirty="0"/>
          </a:p>
          <a:p>
            <a:pPr algn="l"/>
            <a:r>
              <a:rPr lang="en-IN" sz="4000" b="1" u="sng" dirty="0"/>
              <a:t>Name of the students:</a:t>
            </a:r>
          </a:p>
          <a:p>
            <a:pPr algn="l"/>
            <a:r>
              <a:rPr lang="en-IN" sz="2900" dirty="0"/>
              <a:t>PRUTHVIRAJ S YALI</a:t>
            </a:r>
          </a:p>
          <a:p>
            <a:pPr algn="l"/>
            <a:r>
              <a:rPr lang="en-IN" sz="2900" dirty="0"/>
              <a:t>VARSHA T R</a:t>
            </a:r>
          </a:p>
          <a:p>
            <a:pPr algn="l"/>
            <a:r>
              <a:rPr lang="en-IN" sz="2900" dirty="0"/>
              <a:t>VISHWAS M</a:t>
            </a:r>
          </a:p>
          <a:p>
            <a:pPr algn="l"/>
            <a:r>
              <a:rPr lang="en-IN" sz="2900" dirty="0"/>
              <a:t>SUMANTH N G</a:t>
            </a:r>
          </a:p>
        </p:txBody>
      </p:sp>
      <p:pic>
        <p:nvPicPr>
          <p:cNvPr id="1026" name="Picture 2"/>
          <p:cNvPicPr>
            <a:picLocks noChangeAspect="1" noChangeArrowheads="1"/>
          </p:cNvPicPr>
          <p:nvPr/>
        </p:nvPicPr>
        <p:blipFill>
          <a:blip r:embed="rId2"/>
          <a:srcRect/>
          <a:stretch>
            <a:fillRect/>
          </a:stretch>
        </p:blipFill>
        <p:spPr bwMode="auto">
          <a:xfrm>
            <a:off x="5004048" y="2746938"/>
            <a:ext cx="3986213" cy="3929090"/>
          </a:xfrm>
          <a:prstGeom prst="rect">
            <a:avLst/>
          </a:prstGeom>
          <a:noFill/>
          <a:ln w="9525">
            <a:noFill/>
            <a:miter lim="800000"/>
            <a:headEnd/>
            <a:tailEnd/>
          </a:ln>
          <a:effec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IN" sz="3600" dirty="0"/>
              <a:t>The Diversity of sign Language Unique Gestures Across Cultures </a:t>
            </a:r>
            <a:endParaRPr lang="en-US" sz="3600" dirty="0"/>
          </a:p>
        </p:txBody>
      </p:sp>
      <p:sp>
        <p:nvSpPr>
          <p:cNvPr id="3" name="Content Placeholder 2"/>
          <p:cNvSpPr>
            <a:spLocks noGrp="1"/>
          </p:cNvSpPr>
          <p:nvPr>
            <p:ph idx="1"/>
          </p:nvPr>
        </p:nvSpPr>
        <p:spPr/>
        <p:txBody>
          <a:bodyPr>
            <a:normAutofit fontScale="70000" lnSpcReduction="20000"/>
          </a:bodyPr>
          <a:lstStyle/>
          <a:p>
            <a:r>
              <a:rPr lang="en-US" dirty="0"/>
              <a:t>There is no universal sign language for deaf and mute people, as different regions and cultures have developed their own sign languages, such as American Sign Language (ASL), British Sign Language (BSL), and Indian Sign Language (ISL). These languages have distinct gestures and meanings, making communication unique to each region. Since no single standard exists, new gestures can be created as long as they are intuitive and easily </a:t>
            </a:r>
            <a:r>
              <a:rPr lang="en-US" dirty="0" err="1"/>
              <a:t>understood.These</a:t>
            </a:r>
            <a:r>
              <a:rPr lang="en-US" dirty="0"/>
              <a:t> specific gestures are chosen to ensure clarity and distinction between different meanings, reducing confusion in communication. </a:t>
            </a:r>
            <a:r>
              <a:rPr lang="en-US" b="1" dirty="0">
                <a:solidFill>
                  <a:srgbClr val="FFC000"/>
                </a:solidFill>
              </a:rPr>
              <a:t>Bending the index and ring fingers for 'water' mimics the natural action of holding a glass, while bending the middle and ring fingers for 'tea' represents the delicate grip used when holding a teacup.</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Code </a:t>
            </a:r>
            <a:endParaRPr lang="en-US" dirty="0"/>
          </a:p>
        </p:txBody>
      </p:sp>
      <p:pic>
        <p:nvPicPr>
          <p:cNvPr id="7170" name="Picture 2"/>
          <p:cNvPicPr>
            <a:picLocks noGrp="1" noChangeAspect="1" noChangeArrowheads="1"/>
          </p:cNvPicPr>
          <p:nvPr>
            <p:ph idx="1"/>
          </p:nvPr>
        </p:nvPicPr>
        <p:blipFill>
          <a:blip r:embed="rId2"/>
          <a:srcRect/>
          <a:stretch>
            <a:fillRect/>
          </a:stretch>
        </p:blipFill>
        <p:spPr bwMode="auto">
          <a:xfrm>
            <a:off x="1357290" y="1819292"/>
            <a:ext cx="6096000" cy="4038600"/>
          </a:xfrm>
          <a:prstGeom prst="rect">
            <a:avLst/>
          </a:prstGeom>
          <a:noFill/>
          <a:ln w="9525">
            <a:noFill/>
            <a:miter lim="800000"/>
            <a:headEnd/>
            <a:tailEnd/>
          </a:ln>
          <a:effec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Project Demo</a:t>
            </a:r>
            <a:endParaRPr lang="en-US" dirty="0"/>
          </a:p>
        </p:txBody>
      </p:sp>
      <p:pic>
        <p:nvPicPr>
          <p:cNvPr id="8194" name="Picture 2"/>
          <p:cNvPicPr>
            <a:picLocks noGrp="1" noChangeAspect="1" noChangeArrowheads="1"/>
          </p:cNvPicPr>
          <p:nvPr>
            <p:ph idx="1"/>
          </p:nvPr>
        </p:nvPicPr>
        <p:blipFill>
          <a:blip r:embed="rId2"/>
          <a:stretch>
            <a:fillRect/>
          </a:stretch>
        </p:blipFill>
        <p:spPr bwMode="auto">
          <a:xfrm>
            <a:off x="1613566" y="1646238"/>
            <a:ext cx="5916867" cy="4525962"/>
          </a:xfrm>
          <a:prstGeom prst="rect">
            <a:avLst/>
          </a:prstGeom>
          <a:noFill/>
          <a:ln w="9525">
            <a:noFill/>
            <a:miter lim="800000"/>
            <a:headEnd/>
            <a:tailEnd/>
          </a:ln>
          <a:effec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Application of the Project</a:t>
            </a:r>
            <a:endParaRPr lang="en-US" dirty="0"/>
          </a:p>
        </p:txBody>
      </p:sp>
      <p:sp>
        <p:nvSpPr>
          <p:cNvPr id="3" name="Text Placeholder 2"/>
          <p:cNvSpPr>
            <a:spLocks noGrp="1"/>
          </p:cNvSpPr>
          <p:nvPr>
            <p:ph type="body" idx="1"/>
          </p:nvPr>
        </p:nvSpPr>
        <p:spPr/>
        <p:txBody>
          <a:bodyPr/>
          <a:lstStyle/>
          <a:p>
            <a:r>
              <a:rPr lang="en-IN" dirty="0"/>
              <a:t>Education :</a:t>
            </a:r>
            <a:endParaRPr lang="en-US" dirty="0"/>
          </a:p>
        </p:txBody>
      </p:sp>
      <p:sp>
        <p:nvSpPr>
          <p:cNvPr id="4" name="Text Placeholder 3"/>
          <p:cNvSpPr>
            <a:spLocks noGrp="1"/>
          </p:cNvSpPr>
          <p:nvPr>
            <p:ph type="body" sz="half" idx="3"/>
          </p:nvPr>
        </p:nvSpPr>
        <p:spPr/>
        <p:txBody>
          <a:bodyPr/>
          <a:lstStyle/>
          <a:p>
            <a:r>
              <a:rPr lang="en-IN" dirty="0"/>
              <a:t>HEALTHCARE</a:t>
            </a:r>
            <a:endParaRPr lang="en-US" dirty="0"/>
          </a:p>
        </p:txBody>
      </p:sp>
      <p:pic>
        <p:nvPicPr>
          <p:cNvPr id="7" name="Content Placeholder 6" descr="school.jpg"/>
          <p:cNvPicPr>
            <a:picLocks noGrp="1" noChangeAspect="1"/>
          </p:cNvPicPr>
          <p:nvPr>
            <p:ph sz="quarter" idx="2"/>
          </p:nvPr>
        </p:nvPicPr>
        <p:blipFill>
          <a:blip r:embed="rId2"/>
          <a:stretch>
            <a:fillRect/>
          </a:stretch>
        </p:blipFill>
        <p:spPr>
          <a:xfrm>
            <a:off x="571472" y="2714620"/>
            <a:ext cx="3657600" cy="2438400"/>
          </a:xfrm>
        </p:spPr>
      </p:pic>
      <p:pic>
        <p:nvPicPr>
          <p:cNvPr id="9" name="Content Placeholder 8" descr="health care.jpg"/>
          <p:cNvPicPr>
            <a:picLocks noGrp="1" noChangeAspect="1"/>
          </p:cNvPicPr>
          <p:nvPr>
            <p:ph sz="quarter" idx="4"/>
          </p:nvPr>
        </p:nvPicPr>
        <p:blipFill>
          <a:blip r:embed="rId3"/>
          <a:stretch>
            <a:fillRect/>
          </a:stretch>
        </p:blipFill>
        <p:spPr>
          <a:xfrm>
            <a:off x="4714876" y="2643182"/>
            <a:ext cx="3962400" cy="2332907"/>
          </a:xfrm>
        </p:spPr>
      </p:pic>
      <p:pic>
        <p:nvPicPr>
          <p:cNvPr id="3074" name="Picture 2"/>
          <p:cNvPicPr>
            <a:picLocks noChangeAspect="1" noChangeArrowheads="1"/>
          </p:cNvPicPr>
          <p:nvPr/>
        </p:nvPicPr>
        <p:blipFill>
          <a:blip r:embed="rId4"/>
          <a:srcRect/>
          <a:stretch>
            <a:fillRect/>
          </a:stretch>
        </p:blipFill>
        <p:spPr bwMode="auto">
          <a:xfrm>
            <a:off x="357158" y="5000636"/>
            <a:ext cx="4000528" cy="1509734"/>
          </a:xfrm>
          <a:prstGeom prst="rect">
            <a:avLst/>
          </a:prstGeom>
          <a:noFill/>
          <a:ln w="9525">
            <a:noFill/>
            <a:miter lim="800000"/>
            <a:headEnd/>
            <a:tailEnd/>
          </a:ln>
          <a:effectLst/>
        </p:spPr>
      </p:pic>
      <p:pic>
        <p:nvPicPr>
          <p:cNvPr id="3075" name="Picture 3"/>
          <p:cNvPicPr>
            <a:picLocks noChangeAspect="1" noChangeArrowheads="1"/>
          </p:cNvPicPr>
          <p:nvPr/>
        </p:nvPicPr>
        <p:blipFill>
          <a:blip r:embed="rId5"/>
          <a:srcRect/>
          <a:stretch>
            <a:fillRect/>
          </a:stretch>
        </p:blipFill>
        <p:spPr bwMode="auto">
          <a:xfrm>
            <a:off x="4714876" y="4786322"/>
            <a:ext cx="4071966" cy="1571636"/>
          </a:xfrm>
          <a:prstGeom prst="rect">
            <a:avLst/>
          </a:prstGeom>
          <a:noFill/>
          <a:ln w="9525">
            <a:noFill/>
            <a:miter lim="800000"/>
            <a:headEnd/>
            <a:tailEnd/>
          </a:ln>
          <a:effec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Applications of the project</a:t>
            </a:r>
            <a:endParaRPr lang="en-US" dirty="0"/>
          </a:p>
        </p:txBody>
      </p:sp>
      <p:sp>
        <p:nvSpPr>
          <p:cNvPr id="3" name="Text Placeholder 2"/>
          <p:cNvSpPr>
            <a:spLocks noGrp="1"/>
          </p:cNvSpPr>
          <p:nvPr>
            <p:ph type="body" idx="1"/>
          </p:nvPr>
        </p:nvSpPr>
        <p:spPr/>
        <p:txBody>
          <a:bodyPr/>
          <a:lstStyle/>
          <a:p>
            <a:r>
              <a:rPr lang="en-IN" dirty="0"/>
              <a:t>EMERGENCY SITUATION</a:t>
            </a:r>
            <a:endParaRPr lang="en-US" dirty="0"/>
          </a:p>
        </p:txBody>
      </p:sp>
      <p:sp>
        <p:nvSpPr>
          <p:cNvPr id="4" name="Text Placeholder 3"/>
          <p:cNvSpPr>
            <a:spLocks noGrp="1"/>
          </p:cNvSpPr>
          <p:nvPr>
            <p:ph type="body" sz="half" idx="3"/>
          </p:nvPr>
        </p:nvSpPr>
        <p:spPr/>
        <p:txBody>
          <a:bodyPr/>
          <a:lstStyle/>
          <a:p>
            <a:r>
              <a:rPr lang="en-IN" dirty="0"/>
              <a:t>PUBLIC SERVICES</a:t>
            </a:r>
            <a:endParaRPr lang="en-US" dirty="0"/>
          </a:p>
        </p:txBody>
      </p:sp>
      <p:pic>
        <p:nvPicPr>
          <p:cNvPr id="7" name="Content Placeholder 6" descr="emergency.jpeg"/>
          <p:cNvPicPr>
            <a:picLocks noGrp="1" noChangeAspect="1"/>
          </p:cNvPicPr>
          <p:nvPr>
            <p:ph sz="quarter" idx="2"/>
          </p:nvPr>
        </p:nvPicPr>
        <p:blipFill>
          <a:blip r:embed="rId2"/>
          <a:stretch>
            <a:fillRect/>
          </a:stretch>
        </p:blipFill>
        <p:spPr>
          <a:xfrm>
            <a:off x="642910" y="2285992"/>
            <a:ext cx="3611880" cy="2400300"/>
          </a:xfrm>
        </p:spPr>
      </p:pic>
      <p:pic>
        <p:nvPicPr>
          <p:cNvPr id="9" name="Content Placeholder 8" descr="public.jpeg"/>
          <p:cNvPicPr>
            <a:picLocks noGrp="1" noChangeAspect="1"/>
          </p:cNvPicPr>
          <p:nvPr>
            <p:ph sz="quarter" idx="4"/>
          </p:nvPr>
        </p:nvPicPr>
        <p:blipFill>
          <a:blip r:embed="rId3"/>
          <a:stretch>
            <a:fillRect/>
          </a:stretch>
        </p:blipFill>
        <p:spPr>
          <a:xfrm>
            <a:off x="4929190" y="2214554"/>
            <a:ext cx="3611880" cy="2214578"/>
          </a:xfrm>
        </p:spPr>
      </p:pic>
      <p:pic>
        <p:nvPicPr>
          <p:cNvPr id="4098" name="Picture 2"/>
          <p:cNvPicPr>
            <a:picLocks noChangeAspect="1" noChangeArrowheads="1"/>
          </p:cNvPicPr>
          <p:nvPr/>
        </p:nvPicPr>
        <p:blipFill>
          <a:blip r:embed="rId4"/>
          <a:srcRect/>
          <a:stretch>
            <a:fillRect/>
          </a:stretch>
        </p:blipFill>
        <p:spPr bwMode="auto">
          <a:xfrm>
            <a:off x="500034" y="4429132"/>
            <a:ext cx="4214842" cy="1824057"/>
          </a:xfrm>
          <a:prstGeom prst="rect">
            <a:avLst/>
          </a:prstGeom>
          <a:noFill/>
          <a:ln w="9525">
            <a:noFill/>
            <a:miter lim="800000"/>
            <a:headEnd/>
            <a:tailEnd/>
          </a:ln>
          <a:effectLst/>
        </p:spPr>
      </p:pic>
      <p:pic>
        <p:nvPicPr>
          <p:cNvPr id="4099" name="Picture 3"/>
          <p:cNvPicPr>
            <a:picLocks noChangeAspect="1" noChangeArrowheads="1"/>
          </p:cNvPicPr>
          <p:nvPr/>
        </p:nvPicPr>
        <p:blipFill>
          <a:blip r:embed="rId5"/>
          <a:srcRect/>
          <a:stretch>
            <a:fillRect/>
          </a:stretch>
        </p:blipFill>
        <p:spPr bwMode="auto">
          <a:xfrm>
            <a:off x="4643437" y="4357694"/>
            <a:ext cx="4143405" cy="1660525"/>
          </a:xfrm>
          <a:prstGeom prst="rect">
            <a:avLst/>
          </a:prstGeom>
          <a:noFill/>
          <a:ln w="9525">
            <a:noFill/>
            <a:miter lim="800000"/>
            <a:headEnd/>
            <a:tailEnd/>
          </a:ln>
          <a:effec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tq.png"/>
          <p:cNvPicPr>
            <a:picLocks noChangeAspect="1"/>
          </p:cNvPicPr>
          <p:nvPr/>
        </p:nvPicPr>
        <p:blipFill>
          <a:blip r:embed="rId2"/>
          <a:stretch>
            <a:fillRect/>
          </a:stretch>
        </p:blipFill>
        <p:spPr>
          <a:xfrm>
            <a:off x="1143000" y="666750"/>
            <a:ext cx="6858000" cy="4048134"/>
          </a:xfrm>
          <a:prstGeom prst="rect">
            <a:avLst/>
          </a:prstGeom>
        </p:spPr>
      </p:pic>
      <p:pic>
        <p:nvPicPr>
          <p:cNvPr id="1026" name="Picture 2"/>
          <p:cNvPicPr>
            <a:picLocks noChangeAspect="1" noChangeArrowheads="1"/>
          </p:cNvPicPr>
          <p:nvPr/>
        </p:nvPicPr>
        <p:blipFill>
          <a:blip r:embed="rId3"/>
          <a:srcRect/>
          <a:stretch>
            <a:fillRect/>
          </a:stretch>
        </p:blipFill>
        <p:spPr bwMode="auto">
          <a:xfrm>
            <a:off x="1714480" y="5072074"/>
            <a:ext cx="5715040" cy="785818"/>
          </a:xfrm>
          <a:prstGeom prst="rect">
            <a:avLst/>
          </a:prstGeom>
          <a:noFill/>
          <a:ln w="9525">
            <a:noFill/>
            <a:miter lim="800000"/>
            <a:headEnd/>
            <a:tailEnd/>
          </a:ln>
          <a:effec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p:cNvPicPr>
            <a:picLocks noChangeAspect="1" noChangeArrowheads="1"/>
          </p:cNvPicPr>
          <p:nvPr/>
        </p:nvPicPr>
        <p:blipFill>
          <a:blip r:embed="rId2"/>
          <a:srcRect/>
          <a:stretch>
            <a:fillRect/>
          </a:stretch>
        </p:blipFill>
        <p:spPr bwMode="auto">
          <a:xfrm>
            <a:off x="2286000" y="2057400"/>
            <a:ext cx="4343400" cy="2667000"/>
          </a:xfrm>
          <a:prstGeom prst="rect">
            <a:avLst/>
          </a:prstGeom>
          <a:noFill/>
          <a:ln w="9525">
            <a:noFill/>
            <a:miter lim="800000"/>
            <a:headEnd/>
            <a:tailEnd/>
          </a:ln>
          <a:effec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Introduction</a:t>
            </a:r>
            <a:br>
              <a:rPr lang="en-US" dirty="0"/>
            </a:br>
            <a:endParaRPr lang="en-US" dirty="0"/>
          </a:p>
        </p:txBody>
      </p:sp>
      <p:sp>
        <p:nvSpPr>
          <p:cNvPr id="3" name="Content Placeholder 2"/>
          <p:cNvSpPr>
            <a:spLocks noGrp="1"/>
          </p:cNvSpPr>
          <p:nvPr>
            <p:ph idx="1"/>
          </p:nvPr>
        </p:nvSpPr>
        <p:spPr/>
        <p:txBody>
          <a:bodyPr>
            <a:normAutofit fontScale="55000" lnSpcReduction="20000"/>
          </a:bodyPr>
          <a:lstStyle/>
          <a:p>
            <a:r>
              <a:rPr lang="en-US" dirty="0"/>
              <a:t>In this article, I explain how we made an Arduino-based Sign Language to Text Conversion project to help Deaf people. Sign language is a natural way of communication between normal and dumb people. Sign language is mostly dependent on hand gesture recognition.</a:t>
            </a:r>
          </a:p>
          <a:p>
            <a:endParaRPr lang="en-US" dirty="0"/>
          </a:p>
          <a:p>
            <a:r>
              <a:rPr lang="en-US" dirty="0"/>
              <a:t>It is sometimes not easy for normal people to recognize the signs properly and understand what they want to say. The intention of the gloves is to make the lifestyle of the dumb and deaf people easy.</a:t>
            </a:r>
          </a:p>
          <a:p>
            <a:endParaRPr lang="en-US" dirty="0"/>
          </a:p>
          <a:p>
            <a:r>
              <a:rPr lang="en-US" dirty="0"/>
              <a:t>Each flex sensor is supplied with the initial voltage as per the movement of the fingers there will be a voltage drop because of the change in the resistance due to the bending of the flex sensor on the fingers.</a:t>
            </a:r>
          </a:p>
          <a:p>
            <a:endParaRPr lang="en-US" dirty="0"/>
          </a:p>
          <a:p>
            <a:r>
              <a:rPr lang="en-US" dirty="0"/>
              <a:t>That voltage we set the</a:t>
            </a:r>
            <a:r>
              <a:rPr lang="en-US" b="1" dirty="0"/>
              <a:t> threshold value</a:t>
            </a:r>
            <a:r>
              <a:rPr lang="en-US" dirty="0"/>
              <a:t> in the code when you band the Flex sensor and cross the threshold value the set text will display in the 16×2 L</a:t>
            </a:r>
          </a:p>
          <a:p>
            <a:r>
              <a:rPr lang="en-US" dirty="0" err="1"/>
              <a:t>lcd</a:t>
            </a:r>
            <a:r>
              <a:rPr lang="en-US" dirty="0"/>
              <a:t> display and Bluetooth App.</a:t>
            </a:r>
          </a:p>
          <a:p>
            <a:endParaRPr lang="en-US" dirty="0"/>
          </a:p>
          <a:p>
            <a:pPr>
              <a:buNone/>
            </a:pPr>
            <a:br>
              <a:rPr lang="en-US" dirty="0"/>
            </a:br>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Photo copy </a:t>
            </a:r>
            <a:endParaRPr lang="en-US" dirty="0"/>
          </a:p>
        </p:txBody>
      </p:sp>
      <p:pic>
        <p:nvPicPr>
          <p:cNvPr id="2051" name="Picture 3"/>
          <p:cNvPicPr>
            <a:picLocks noGrp="1" noChangeAspect="1" noChangeArrowheads="1"/>
          </p:cNvPicPr>
          <p:nvPr>
            <p:ph idx="1"/>
          </p:nvPr>
        </p:nvPicPr>
        <p:blipFill>
          <a:blip r:embed="rId2"/>
          <a:srcRect/>
          <a:stretch>
            <a:fillRect/>
          </a:stretch>
        </p:blipFill>
        <p:spPr bwMode="auto">
          <a:xfrm>
            <a:off x="1214414" y="1928802"/>
            <a:ext cx="6584942" cy="4351335"/>
          </a:xfrm>
          <a:prstGeom prst="rect">
            <a:avLst/>
          </a:prstGeom>
          <a:noFill/>
          <a:ln w="9525">
            <a:noFill/>
            <a:miter lim="800000"/>
            <a:headEnd/>
            <a:tailEnd/>
          </a:ln>
          <a:effec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Bill of Materials</a:t>
            </a:r>
            <a:endParaRPr lang="en-US" dirty="0"/>
          </a:p>
        </p:txBody>
      </p:sp>
      <p:pic>
        <p:nvPicPr>
          <p:cNvPr id="4098" name="Picture 2"/>
          <p:cNvPicPr>
            <a:picLocks noGrp="1" noChangeAspect="1" noChangeArrowheads="1"/>
          </p:cNvPicPr>
          <p:nvPr>
            <p:ph idx="1"/>
          </p:nvPr>
        </p:nvPicPr>
        <p:blipFill>
          <a:blip r:embed="rId2"/>
          <a:stretch>
            <a:fillRect/>
          </a:stretch>
        </p:blipFill>
        <p:spPr bwMode="auto">
          <a:xfrm>
            <a:off x="1287495" y="1882123"/>
            <a:ext cx="6569010" cy="4054192"/>
          </a:xfrm>
          <a:prstGeom prst="rect">
            <a:avLst/>
          </a:prstGeom>
          <a:noFill/>
          <a:ln w="9525">
            <a:noFill/>
            <a:miter lim="800000"/>
            <a:headEnd/>
            <a:tailEnd/>
          </a:ln>
          <a:effec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Components used</a:t>
            </a:r>
            <a:endParaRPr lang="en-US" dirty="0"/>
          </a:p>
        </p:txBody>
      </p:sp>
      <p:pic>
        <p:nvPicPr>
          <p:cNvPr id="3074" name="Picture 2"/>
          <p:cNvPicPr>
            <a:picLocks noGrp="1" noChangeAspect="1" noChangeArrowheads="1"/>
          </p:cNvPicPr>
          <p:nvPr>
            <p:ph idx="1"/>
          </p:nvPr>
        </p:nvPicPr>
        <p:blipFill>
          <a:blip r:embed="rId2"/>
          <a:stretch>
            <a:fillRect/>
          </a:stretch>
        </p:blipFill>
        <p:spPr bwMode="auto">
          <a:xfrm>
            <a:off x="2019078" y="1676365"/>
            <a:ext cx="5105843" cy="4465707"/>
          </a:xfrm>
          <a:prstGeom prst="rect">
            <a:avLst/>
          </a:prstGeom>
          <a:noFill/>
          <a:ln w="9525">
            <a:noFill/>
            <a:miter lim="800000"/>
            <a:headEnd/>
            <a:tailEnd/>
          </a:ln>
          <a:effec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Components Overview</a:t>
            </a:r>
            <a:endParaRPr lang="en-US" dirty="0"/>
          </a:p>
        </p:txBody>
      </p:sp>
      <p:sp>
        <p:nvSpPr>
          <p:cNvPr id="9" name="Content Placeholder 8"/>
          <p:cNvSpPr>
            <a:spLocks noGrp="1"/>
          </p:cNvSpPr>
          <p:nvPr>
            <p:ph idx="1"/>
          </p:nvPr>
        </p:nvSpPr>
        <p:spPr>
          <a:xfrm flipV="1">
            <a:off x="457200" y="6309359"/>
            <a:ext cx="8229600" cy="45719"/>
          </a:xfrm>
        </p:spPr>
        <p:txBody>
          <a:bodyPr>
            <a:normAutofit fontScale="25000" lnSpcReduction="20000"/>
          </a:bodyPr>
          <a:lstStyle/>
          <a:p>
            <a:endParaRPr lang="en-US" dirty="0"/>
          </a:p>
        </p:txBody>
      </p:sp>
      <p:pic>
        <p:nvPicPr>
          <p:cNvPr id="5126" name="Picture 6"/>
          <p:cNvPicPr>
            <a:picLocks noChangeAspect="1" noChangeArrowheads="1"/>
          </p:cNvPicPr>
          <p:nvPr/>
        </p:nvPicPr>
        <p:blipFill>
          <a:blip r:embed="rId2"/>
          <a:srcRect/>
          <a:stretch>
            <a:fillRect/>
          </a:stretch>
        </p:blipFill>
        <p:spPr bwMode="auto">
          <a:xfrm>
            <a:off x="357157" y="1500174"/>
            <a:ext cx="4286281" cy="2133600"/>
          </a:xfrm>
          <a:prstGeom prst="rect">
            <a:avLst/>
          </a:prstGeom>
          <a:noFill/>
          <a:ln w="9525">
            <a:noFill/>
            <a:miter lim="800000"/>
            <a:headEnd/>
            <a:tailEnd/>
          </a:ln>
          <a:effectLst/>
        </p:spPr>
      </p:pic>
      <p:pic>
        <p:nvPicPr>
          <p:cNvPr id="5127" name="Picture 7"/>
          <p:cNvPicPr>
            <a:picLocks noChangeAspect="1" noChangeArrowheads="1"/>
          </p:cNvPicPr>
          <p:nvPr/>
        </p:nvPicPr>
        <p:blipFill>
          <a:blip r:embed="rId3"/>
          <a:srcRect/>
          <a:stretch>
            <a:fillRect/>
          </a:stretch>
        </p:blipFill>
        <p:spPr bwMode="auto">
          <a:xfrm>
            <a:off x="4975225" y="1500174"/>
            <a:ext cx="4168775" cy="2133600"/>
          </a:xfrm>
          <a:prstGeom prst="rect">
            <a:avLst/>
          </a:prstGeom>
          <a:noFill/>
          <a:ln w="9525">
            <a:noFill/>
            <a:miter lim="800000"/>
            <a:headEnd/>
            <a:tailEnd/>
          </a:ln>
          <a:effectLst/>
        </p:spPr>
      </p:pic>
      <p:pic>
        <p:nvPicPr>
          <p:cNvPr id="5128" name="Picture 8"/>
          <p:cNvPicPr>
            <a:picLocks noChangeAspect="1" noChangeArrowheads="1"/>
          </p:cNvPicPr>
          <p:nvPr/>
        </p:nvPicPr>
        <p:blipFill>
          <a:blip r:embed="rId4"/>
          <a:srcRect/>
          <a:stretch>
            <a:fillRect/>
          </a:stretch>
        </p:blipFill>
        <p:spPr bwMode="auto">
          <a:xfrm>
            <a:off x="685800" y="3810000"/>
            <a:ext cx="4672013" cy="2362200"/>
          </a:xfrm>
          <a:prstGeom prst="rect">
            <a:avLst/>
          </a:prstGeom>
          <a:noFill/>
          <a:ln w="9525">
            <a:noFill/>
            <a:miter lim="800000"/>
            <a:headEnd/>
            <a:tailEnd/>
          </a:ln>
          <a:effectLst/>
        </p:spPr>
      </p:pic>
      <p:pic>
        <p:nvPicPr>
          <p:cNvPr id="5130" name="Picture 10"/>
          <p:cNvPicPr>
            <a:picLocks noChangeAspect="1" noChangeArrowheads="1"/>
          </p:cNvPicPr>
          <p:nvPr/>
        </p:nvPicPr>
        <p:blipFill>
          <a:blip r:embed="rId5"/>
          <a:srcRect/>
          <a:stretch>
            <a:fillRect/>
          </a:stretch>
        </p:blipFill>
        <p:spPr bwMode="auto">
          <a:xfrm>
            <a:off x="6143636" y="3786190"/>
            <a:ext cx="2119313" cy="2427285"/>
          </a:xfrm>
          <a:prstGeom prst="rect">
            <a:avLst/>
          </a:prstGeom>
          <a:noFill/>
          <a:ln w="9525">
            <a:noFill/>
            <a:miter lim="800000"/>
            <a:headEnd/>
            <a:tailEnd/>
          </a:ln>
          <a:effec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Circuit Diagram</a:t>
            </a:r>
            <a:endParaRPr lang="en-US" dirty="0"/>
          </a:p>
        </p:txBody>
      </p:sp>
      <p:pic>
        <p:nvPicPr>
          <p:cNvPr id="6146" name="Picture 2"/>
          <p:cNvPicPr>
            <a:picLocks noGrp="1" noChangeAspect="1" noChangeArrowheads="1"/>
          </p:cNvPicPr>
          <p:nvPr>
            <p:ph idx="1"/>
          </p:nvPr>
        </p:nvPicPr>
        <p:blipFill>
          <a:blip r:embed="rId2"/>
          <a:srcRect/>
          <a:stretch>
            <a:fillRect/>
          </a:stretch>
        </p:blipFill>
        <p:spPr bwMode="auto">
          <a:xfrm>
            <a:off x="457200" y="1371600"/>
            <a:ext cx="8077200" cy="3606261"/>
          </a:xfrm>
          <a:prstGeom prst="rect">
            <a:avLst/>
          </a:prstGeom>
          <a:noFill/>
          <a:ln w="9525">
            <a:noFill/>
            <a:miter lim="800000"/>
            <a:headEnd/>
            <a:tailEnd/>
          </a:ln>
          <a:effectLst/>
        </p:spPr>
      </p:pic>
      <p:pic>
        <p:nvPicPr>
          <p:cNvPr id="6147" name="Picture 3"/>
          <p:cNvPicPr>
            <a:picLocks noChangeAspect="1" noChangeArrowheads="1"/>
          </p:cNvPicPr>
          <p:nvPr/>
        </p:nvPicPr>
        <p:blipFill>
          <a:blip r:embed="rId3"/>
          <a:srcRect/>
          <a:stretch>
            <a:fillRect/>
          </a:stretch>
        </p:blipFill>
        <p:spPr bwMode="auto">
          <a:xfrm>
            <a:off x="457200" y="4953000"/>
            <a:ext cx="8077200" cy="1752600"/>
          </a:xfrm>
          <a:prstGeom prst="rect">
            <a:avLst/>
          </a:prstGeom>
          <a:noFill/>
          <a:ln w="9525">
            <a:noFill/>
            <a:miter lim="800000"/>
            <a:headEnd/>
            <a:tailEnd/>
          </a:ln>
          <a:effec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IN" dirty="0"/>
              <a:t>Few Examples of Deaf and Dumb </a:t>
            </a:r>
            <a:r>
              <a:rPr lang="en-IN" dirty="0" err="1"/>
              <a:t>Gesturis</a:t>
            </a:r>
            <a:r>
              <a:rPr lang="en-IN" dirty="0"/>
              <a:t> </a:t>
            </a:r>
            <a:endParaRPr lang="en-US" dirty="0"/>
          </a:p>
        </p:txBody>
      </p:sp>
      <p:sp>
        <p:nvSpPr>
          <p:cNvPr id="3" name="Content Placeholder 2"/>
          <p:cNvSpPr>
            <a:spLocks noGrp="1"/>
          </p:cNvSpPr>
          <p:nvPr>
            <p:ph idx="1"/>
          </p:nvPr>
        </p:nvSpPr>
        <p:spPr/>
        <p:txBody>
          <a:bodyPr/>
          <a:lstStyle/>
          <a:p>
            <a:r>
              <a:rPr lang="en-IN" dirty="0"/>
              <a:t>WATER                             TEA </a:t>
            </a:r>
            <a:endParaRPr lang="en-US" dirty="0"/>
          </a:p>
        </p:txBody>
      </p:sp>
      <p:pic>
        <p:nvPicPr>
          <p:cNvPr id="2050" name="Picture 2"/>
          <p:cNvPicPr>
            <a:picLocks noChangeAspect="1" noChangeArrowheads="1"/>
          </p:cNvPicPr>
          <p:nvPr/>
        </p:nvPicPr>
        <p:blipFill>
          <a:blip r:embed="rId2"/>
          <a:srcRect/>
          <a:stretch>
            <a:fillRect/>
          </a:stretch>
        </p:blipFill>
        <p:spPr bwMode="auto">
          <a:xfrm>
            <a:off x="428596" y="2571744"/>
            <a:ext cx="3429024" cy="3429024"/>
          </a:xfrm>
          <a:prstGeom prst="rect">
            <a:avLst/>
          </a:prstGeom>
          <a:noFill/>
          <a:ln w="9525">
            <a:noFill/>
            <a:miter lim="800000"/>
            <a:headEnd/>
            <a:tailEnd/>
          </a:ln>
          <a:effectLst/>
        </p:spPr>
      </p:pic>
      <p:pic>
        <p:nvPicPr>
          <p:cNvPr id="2052" name="Picture 4"/>
          <p:cNvPicPr>
            <a:picLocks noChangeAspect="1" noChangeArrowheads="1"/>
          </p:cNvPicPr>
          <p:nvPr/>
        </p:nvPicPr>
        <p:blipFill>
          <a:blip r:embed="rId3"/>
          <a:srcRect/>
          <a:stretch>
            <a:fillRect/>
          </a:stretch>
        </p:blipFill>
        <p:spPr bwMode="auto">
          <a:xfrm>
            <a:off x="4572000" y="2571744"/>
            <a:ext cx="4000528" cy="3357586"/>
          </a:xfrm>
          <a:prstGeom prst="rect">
            <a:avLst/>
          </a:prstGeom>
          <a:noFill/>
          <a:ln w="9525">
            <a:noFill/>
            <a:miter lim="800000"/>
            <a:headEnd/>
            <a:tailEnd/>
          </a:ln>
          <a:effectLst/>
        </p:spPr>
      </p:pic>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Foundry">
  <a:themeElements>
    <a:clrScheme name="Foundry">
      <a:dk1>
        <a:sysClr val="windowText" lastClr="000000"/>
      </a:dk1>
      <a:lt1>
        <a:sysClr val="window" lastClr="FFFFFF"/>
      </a:lt1>
      <a:dk2>
        <a:srgbClr val="676A55"/>
      </a:dk2>
      <a:lt2>
        <a:srgbClr val="EAEBDE"/>
      </a:lt2>
      <a:accent1>
        <a:srgbClr val="72A376"/>
      </a:accent1>
      <a:accent2>
        <a:srgbClr val="B0CCB0"/>
      </a:accent2>
      <a:accent3>
        <a:srgbClr val="A8CDD7"/>
      </a:accent3>
      <a:accent4>
        <a:srgbClr val="C0BEAF"/>
      </a:accent4>
      <a:accent5>
        <a:srgbClr val="CEC597"/>
      </a:accent5>
      <a:accent6>
        <a:srgbClr val="E8B7B7"/>
      </a:accent6>
      <a:hlink>
        <a:srgbClr val="DB5353"/>
      </a:hlink>
      <a:folHlink>
        <a:srgbClr val="903638"/>
      </a:folHlink>
    </a:clrScheme>
    <a:fontScheme name="Foundry">
      <a:majorFont>
        <a:latin typeface="Rockwell"/>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oundry">
      <a:fillStyleLst>
        <a:solidFill>
          <a:schemeClr val="phClr"/>
        </a:solidFill>
        <a:gradFill rotWithShape="1">
          <a:gsLst>
            <a:gs pos="0">
              <a:schemeClr val="phClr">
                <a:tint val="70000"/>
                <a:satMod val="180000"/>
              </a:schemeClr>
            </a:gs>
            <a:gs pos="62000">
              <a:schemeClr val="phClr">
                <a:tint val="30000"/>
                <a:satMod val="180000"/>
              </a:schemeClr>
            </a:gs>
            <a:gs pos="100000">
              <a:schemeClr val="phClr">
                <a:tint val="22000"/>
                <a:satMod val="180000"/>
              </a:schemeClr>
            </a:gs>
          </a:gsLst>
          <a:lin ang="16200000" scaled="0"/>
        </a:gradFill>
        <a:gradFill rotWithShape="1">
          <a:gsLst>
            <a:gs pos="0">
              <a:schemeClr val="phClr">
                <a:shade val="58000"/>
                <a:satMod val="150000"/>
              </a:schemeClr>
            </a:gs>
            <a:gs pos="72000">
              <a:schemeClr val="phClr">
                <a:tint val="90000"/>
                <a:satMod val="135000"/>
              </a:schemeClr>
            </a:gs>
            <a:gs pos="100000">
              <a:schemeClr val="phClr">
                <a:tint val="80000"/>
                <a:satMod val="155000"/>
              </a:schemeClr>
            </a:gs>
          </a:gsLst>
          <a:lin ang="16200000" scaled="0"/>
        </a:gradFill>
      </a:fillStyleLst>
      <a:lnStyleLst>
        <a:ln w="9525" cap="flat" cmpd="sng" algn="ctr">
          <a:solidFill>
            <a:schemeClr val="phClr">
              <a:shade val="80000"/>
            </a:schemeClr>
          </a:solidFill>
          <a:prstDash val="solid"/>
        </a:ln>
        <a:ln w="38100" cap="flat" cmpd="sng" algn="ctr">
          <a:solidFill>
            <a:schemeClr val="phClr"/>
          </a:solidFill>
          <a:prstDash val="solid"/>
        </a:ln>
        <a:ln w="38100" cap="flat" cmpd="sng" algn="ctr">
          <a:solidFill>
            <a:schemeClr val="phClr"/>
          </a:solidFill>
          <a:prstDash val="solid"/>
        </a:ln>
      </a:lnStyleLst>
      <a:effectStyleLst>
        <a:effectStyle>
          <a:effectLst>
            <a:outerShdw blurRad="50800" dist="38100" dir="5400000" rotWithShape="0">
              <a:srgbClr val="000000">
                <a:alpha val="43137"/>
              </a:srgbClr>
            </a:outerShdw>
          </a:effectLst>
        </a:effectStyle>
        <a:effectStyle>
          <a:effectLst>
            <a:outerShdw blurRad="50800" dist="38100" dir="5400000" rotWithShape="0">
              <a:srgbClr val="000000">
                <a:alpha val="43137"/>
              </a:srgbClr>
            </a:outerShdw>
          </a:effectLst>
        </a:effectStyle>
        <a:effectStyle>
          <a:effectLst>
            <a:outerShdw blurRad="50800" dist="38100" dir="5400000" rotWithShape="0">
              <a:srgbClr val="000000">
                <a:alpha val="43137"/>
              </a:srgbClr>
            </a:outerShdw>
          </a:effectLst>
          <a:scene3d>
            <a:camera prst="orthographicFront" fov="0">
              <a:rot lat="0" lon="0" rev="0"/>
            </a:camera>
            <a:lightRig rig="soft" dir="tl">
              <a:rot lat="0" lon="0" rev="20000000"/>
            </a:lightRig>
          </a:scene3d>
          <a:sp3d prstMaterial="matte">
            <a:bevelT w="63500" h="63500" prst="coolSlant"/>
          </a:sp3d>
        </a:effectStyle>
      </a:effectStyleLst>
      <a:bgFillStyleLst>
        <a:solidFill>
          <a:schemeClr val="phClr"/>
        </a:solidFill>
        <a:gradFill rotWithShape="1">
          <a:gsLst>
            <a:gs pos="0">
              <a:schemeClr val="phClr">
                <a:tint val="75000"/>
                <a:satMod val="400000"/>
              </a:schemeClr>
            </a:gs>
            <a:gs pos="20000">
              <a:schemeClr val="phClr">
                <a:tint val="80000"/>
                <a:satMod val="355000"/>
              </a:schemeClr>
            </a:gs>
            <a:gs pos="100000">
              <a:schemeClr val="phClr">
                <a:tint val="95000"/>
                <a:shade val="55000"/>
                <a:satMod val="355000"/>
              </a:schemeClr>
            </a:gs>
          </a:gsLst>
          <a:path path="circle">
            <a:fillToRect l="67500" t="35000" r="32500" b="65000"/>
          </a:path>
        </a:gradFill>
        <a:blipFill>
          <a:blip xmlns:r="http://schemas.openxmlformats.org/officeDocument/2006/relationships" r:embed="rId1">
            <a:duotone>
              <a:schemeClr val="phClr">
                <a:shade val="30000"/>
                <a:satMod val="120000"/>
              </a:schemeClr>
              <a:schemeClr val="phClr">
                <a:tint val="70000"/>
                <a:satMod val="250000"/>
              </a:schemeClr>
            </a:duotone>
          </a:blip>
          <a:tile tx="0" ty="0" sx="50000" sy="50000" flip="none" algn="t"/>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Foundry</Template>
  <TotalTime>619</TotalTime>
  <Words>371</Words>
  <Application>Microsoft Office PowerPoint</Application>
  <PresentationFormat>On-screen Show (4:3)</PresentationFormat>
  <Paragraphs>35</Paragraphs>
  <Slides>15</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15</vt:i4>
      </vt:variant>
    </vt:vector>
  </HeadingPairs>
  <TitlesOfParts>
    <vt:vector size="18" baseType="lpstr">
      <vt:lpstr>Rockwell</vt:lpstr>
      <vt:lpstr>Wingdings 2</vt:lpstr>
      <vt:lpstr>Foundry</vt:lpstr>
      <vt:lpstr>Sign language to text conversion</vt:lpstr>
      <vt:lpstr>PowerPoint Presentation</vt:lpstr>
      <vt:lpstr>Introduction </vt:lpstr>
      <vt:lpstr>Photo copy </vt:lpstr>
      <vt:lpstr>Bill of Materials</vt:lpstr>
      <vt:lpstr>Components used</vt:lpstr>
      <vt:lpstr>Components Overview</vt:lpstr>
      <vt:lpstr>Circuit Diagram</vt:lpstr>
      <vt:lpstr>Few Examples of Deaf and Dumb Gesturis </vt:lpstr>
      <vt:lpstr>The Diversity of sign Language Unique Gestures Across Cultures </vt:lpstr>
      <vt:lpstr>Code </vt:lpstr>
      <vt:lpstr>Project Demo</vt:lpstr>
      <vt:lpstr>Application of the Project</vt:lpstr>
      <vt:lpstr>Applications of the project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Sign language to speech conversion</dc:title>
  <dc:creator>Akash gupta</dc:creator>
  <cp:lastModifiedBy>Pruthviraj Yali</cp:lastModifiedBy>
  <cp:revision>20</cp:revision>
  <dcterms:created xsi:type="dcterms:W3CDTF">2006-08-16T00:00:00Z</dcterms:created>
  <dcterms:modified xsi:type="dcterms:W3CDTF">2025-09-27T05:30:10Z</dcterms:modified>
</cp:coreProperties>
</file>